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9F197-C061-4720-8195-8558F8E528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10E4ED-CEEA-4FDC-8234-43C5BD9A1E30}">
      <dgm:prSet/>
      <dgm:spPr/>
      <dgm:t>
        <a:bodyPr/>
        <a:lstStyle/>
        <a:p>
          <a:r>
            <a:rPr lang="it-IT"/>
            <a:t>Il puro di cuore vive alla presenza del Signore,</a:t>
          </a:r>
          <a:endParaRPr lang="en-US"/>
        </a:p>
      </dgm:t>
    </dgm:pt>
    <dgm:pt modelId="{4AAE1E4A-49E4-4341-96BE-131637A08E34}" type="parTrans" cxnId="{EDBEEC57-97A7-4944-8EB6-CFBE8E30966B}">
      <dgm:prSet/>
      <dgm:spPr/>
      <dgm:t>
        <a:bodyPr/>
        <a:lstStyle/>
        <a:p>
          <a:endParaRPr lang="en-US"/>
        </a:p>
      </dgm:t>
    </dgm:pt>
    <dgm:pt modelId="{FC3EBFEA-C30D-4C9B-A965-6C96C299617F}" type="sibTrans" cxnId="{EDBEEC57-97A7-4944-8EB6-CFBE8E30966B}">
      <dgm:prSet/>
      <dgm:spPr/>
      <dgm:t>
        <a:bodyPr/>
        <a:lstStyle/>
        <a:p>
          <a:endParaRPr lang="en-US"/>
        </a:p>
      </dgm:t>
    </dgm:pt>
    <dgm:pt modelId="{953DB99A-B0F1-48BF-9890-FA364A4DB6E2}">
      <dgm:prSet/>
      <dgm:spPr/>
      <dgm:t>
        <a:bodyPr/>
        <a:lstStyle/>
        <a:p>
          <a:r>
            <a:rPr lang="it-IT"/>
            <a:t>perché il suo cuore è limpido. Il cuore non nasce</a:t>
          </a:r>
          <a:endParaRPr lang="en-US"/>
        </a:p>
      </dgm:t>
    </dgm:pt>
    <dgm:pt modelId="{AC80440C-C7C5-42C1-BE2B-BF04CEAB5F2F}" type="parTrans" cxnId="{433F81B5-DE53-48E8-BB16-6A6972ACA3CE}">
      <dgm:prSet/>
      <dgm:spPr/>
      <dgm:t>
        <a:bodyPr/>
        <a:lstStyle/>
        <a:p>
          <a:endParaRPr lang="en-US"/>
        </a:p>
      </dgm:t>
    </dgm:pt>
    <dgm:pt modelId="{8C562DA3-4D80-4101-BA2C-F6A9BF4C1E70}" type="sibTrans" cxnId="{433F81B5-DE53-48E8-BB16-6A6972ACA3CE}">
      <dgm:prSet/>
      <dgm:spPr/>
      <dgm:t>
        <a:bodyPr/>
        <a:lstStyle/>
        <a:p>
          <a:endParaRPr lang="en-US"/>
        </a:p>
      </dgm:t>
    </dgm:pt>
    <dgm:pt modelId="{897763ED-72CC-4F61-8919-CDEF5DDB82BC}">
      <dgm:prSet/>
      <dgm:spPr/>
      <dgm:t>
        <a:bodyPr/>
        <a:lstStyle/>
        <a:p>
          <a:r>
            <a:rPr lang="it-IT"/>
            <a:t>puro, ma vive un processo di semplificazione</a:t>
          </a:r>
          <a:endParaRPr lang="en-US"/>
        </a:p>
      </dgm:t>
    </dgm:pt>
    <dgm:pt modelId="{8B16B3D5-1A0C-4858-88DF-660A06A12F5D}" type="parTrans" cxnId="{B4174A21-681C-4DEB-A2EF-5F0240FDE666}">
      <dgm:prSet/>
      <dgm:spPr/>
      <dgm:t>
        <a:bodyPr/>
        <a:lstStyle/>
        <a:p>
          <a:endParaRPr lang="en-US"/>
        </a:p>
      </dgm:t>
    </dgm:pt>
    <dgm:pt modelId="{B87E3B02-6C65-4747-8527-9CEBE48811CE}" type="sibTrans" cxnId="{B4174A21-681C-4DEB-A2EF-5F0240FDE666}">
      <dgm:prSet/>
      <dgm:spPr/>
      <dgm:t>
        <a:bodyPr/>
        <a:lstStyle/>
        <a:p>
          <a:endParaRPr lang="en-US"/>
        </a:p>
      </dgm:t>
    </dgm:pt>
    <dgm:pt modelId="{24F0DFFC-CB32-48F6-B47D-6046DFECDA01}">
      <dgm:prSet/>
      <dgm:spPr/>
      <dgm:t>
        <a:bodyPr/>
        <a:lstStyle/>
        <a:p>
          <a:r>
            <a:rPr lang="it-IT"/>
            <a:t>interiore che la Bibbia chiama «circoncisione del</a:t>
          </a:r>
          <a:endParaRPr lang="en-US"/>
        </a:p>
      </dgm:t>
    </dgm:pt>
    <dgm:pt modelId="{884529D2-5E23-45E2-A911-38635863D3BA}" type="parTrans" cxnId="{DF7F348E-FA43-45EE-ABF3-B5B071D8CA70}">
      <dgm:prSet/>
      <dgm:spPr/>
      <dgm:t>
        <a:bodyPr/>
        <a:lstStyle/>
        <a:p>
          <a:endParaRPr lang="en-US"/>
        </a:p>
      </dgm:t>
    </dgm:pt>
    <dgm:pt modelId="{7A1FE0F9-5D12-4202-9695-93774F79E3B2}" type="sibTrans" cxnId="{DF7F348E-FA43-45EE-ABF3-B5B071D8CA70}">
      <dgm:prSet/>
      <dgm:spPr/>
      <dgm:t>
        <a:bodyPr/>
        <a:lstStyle/>
        <a:p>
          <a:endParaRPr lang="en-US"/>
        </a:p>
      </dgm:t>
    </dgm:pt>
    <dgm:pt modelId="{B86FE71A-4E9E-4818-BCF5-1F4F6D1946E7}">
      <dgm:prSet/>
      <dgm:spPr/>
      <dgm:t>
        <a:bodyPr/>
        <a:lstStyle/>
        <a:p>
          <a:r>
            <a:rPr lang="it-IT"/>
            <a:t>cuore». (Dt 10,16; Ger 4,4).</a:t>
          </a:r>
          <a:endParaRPr lang="en-US"/>
        </a:p>
      </dgm:t>
    </dgm:pt>
    <dgm:pt modelId="{8F0521BA-F5BD-4859-ACC8-348990084946}" type="parTrans" cxnId="{E366562D-46CB-499C-AE80-1FD3F96761A9}">
      <dgm:prSet/>
      <dgm:spPr/>
      <dgm:t>
        <a:bodyPr/>
        <a:lstStyle/>
        <a:p>
          <a:endParaRPr lang="en-US"/>
        </a:p>
      </dgm:t>
    </dgm:pt>
    <dgm:pt modelId="{1AFFFEB0-E0C7-4334-BDF6-24C9C854CB26}" type="sibTrans" cxnId="{E366562D-46CB-499C-AE80-1FD3F96761A9}">
      <dgm:prSet/>
      <dgm:spPr/>
      <dgm:t>
        <a:bodyPr/>
        <a:lstStyle/>
        <a:p>
          <a:endParaRPr lang="en-US"/>
        </a:p>
      </dgm:t>
    </dgm:pt>
    <dgm:pt modelId="{9E2EFB36-78E0-4327-9A34-77B1E324BE89}">
      <dgm:prSet/>
      <dgm:spPr/>
      <dgm:t>
        <a:bodyPr/>
        <a:lstStyle/>
        <a:p>
          <a:r>
            <a:rPr lang="it-IT"/>
            <a:t>La luce del cuore è opera dello Spirito Santo.</a:t>
          </a:r>
          <a:endParaRPr lang="en-US"/>
        </a:p>
      </dgm:t>
    </dgm:pt>
    <dgm:pt modelId="{8C9F0998-9958-4C21-8E93-7B102FB60037}" type="parTrans" cxnId="{DC11C80E-E52C-4DAF-90DB-F663865B5291}">
      <dgm:prSet/>
      <dgm:spPr/>
      <dgm:t>
        <a:bodyPr/>
        <a:lstStyle/>
        <a:p>
          <a:endParaRPr lang="en-US"/>
        </a:p>
      </dgm:t>
    </dgm:pt>
    <dgm:pt modelId="{BF0E98B8-CA72-40A9-838C-3E1A12C9AB27}" type="sibTrans" cxnId="{DC11C80E-E52C-4DAF-90DB-F663865B5291}">
      <dgm:prSet/>
      <dgm:spPr/>
      <dgm:t>
        <a:bodyPr/>
        <a:lstStyle/>
        <a:p>
          <a:endParaRPr lang="en-US"/>
        </a:p>
      </dgm:t>
    </dgm:pt>
    <dgm:pt modelId="{EAFCA015-4F2F-44CA-9653-6E731D74118F}">
      <dgm:prSet/>
      <dgm:spPr/>
      <dgm:t>
        <a:bodyPr/>
        <a:lstStyle/>
        <a:p>
          <a:r>
            <a:rPr lang="it-IT"/>
            <a:t>E’ lui che ci guida nel cammino che ci porterà</a:t>
          </a:r>
          <a:endParaRPr lang="en-US"/>
        </a:p>
      </dgm:t>
    </dgm:pt>
    <dgm:pt modelId="{B46D1862-F6FB-4929-B0E4-6FB7BB099A2C}" type="parTrans" cxnId="{1E35B703-BFAA-4EEC-B384-FCB03802CE67}">
      <dgm:prSet/>
      <dgm:spPr/>
      <dgm:t>
        <a:bodyPr/>
        <a:lstStyle/>
        <a:p>
          <a:endParaRPr lang="en-US"/>
        </a:p>
      </dgm:t>
    </dgm:pt>
    <dgm:pt modelId="{18E4FE8B-059C-4EC8-9F78-3F8DEB88AEB1}" type="sibTrans" cxnId="{1E35B703-BFAA-4EEC-B384-FCB03802CE67}">
      <dgm:prSet/>
      <dgm:spPr/>
      <dgm:t>
        <a:bodyPr/>
        <a:lstStyle/>
        <a:p>
          <a:endParaRPr lang="en-US"/>
        </a:p>
      </dgm:t>
    </dgm:pt>
    <dgm:pt modelId="{FED58E2C-23DB-446E-981B-11A933DE1429}">
      <dgm:prSet/>
      <dgm:spPr/>
      <dgm:t>
        <a:bodyPr/>
        <a:lstStyle/>
        <a:p>
          <a:r>
            <a:rPr lang="it-IT"/>
            <a:t>a «vedere Dio».</a:t>
          </a:r>
          <a:endParaRPr lang="en-US"/>
        </a:p>
      </dgm:t>
    </dgm:pt>
    <dgm:pt modelId="{BDF0E5BA-89BA-4279-905E-243BB964AEE1}" type="parTrans" cxnId="{B6AABE55-41C5-40DC-9529-DE1FAEE01873}">
      <dgm:prSet/>
      <dgm:spPr/>
      <dgm:t>
        <a:bodyPr/>
        <a:lstStyle/>
        <a:p>
          <a:endParaRPr lang="en-US"/>
        </a:p>
      </dgm:t>
    </dgm:pt>
    <dgm:pt modelId="{CDAB7C7F-2F18-4A31-9217-BB410A8AAAC5}" type="sibTrans" cxnId="{B6AABE55-41C5-40DC-9529-DE1FAEE01873}">
      <dgm:prSet/>
      <dgm:spPr/>
      <dgm:t>
        <a:bodyPr/>
        <a:lstStyle/>
        <a:p>
          <a:endParaRPr lang="en-US"/>
        </a:p>
      </dgm:t>
    </dgm:pt>
    <dgm:pt modelId="{7D7A7387-C31F-47C6-92F0-3F110B6C4CB2}">
      <dgm:prSet/>
      <dgm:spPr/>
      <dgm:t>
        <a:bodyPr/>
        <a:lstStyle/>
        <a:p>
          <a:r>
            <a:rPr lang="it-IT"/>
            <a:t>Vedere Dio vuol dire riconoscere i disegni della</a:t>
          </a:r>
          <a:endParaRPr lang="en-US"/>
        </a:p>
      </dgm:t>
    </dgm:pt>
    <dgm:pt modelId="{DED5B28A-3F48-4365-9F03-08B64E7234F4}" type="parTrans" cxnId="{32F87C06-202C-4F4C-A3B5-82EDAE496F17}">
      <dgm:prSet/>
      <dgm:spPr/>
      <dgm:t>
        <a:bodyPr/>
        <a:lstStyle/>
        <a:p>
          <a:endParaRPr lang="en-US"/>
        </a:p>
      </dgm:t>
    </dgm:pt>
    <dgm:pt modelId="{637C5F0E-3344-46D9-B0EC-6243C76B3BD1}" type="sibTrans" cxnId="{32F87C06-202C-4F4C-A3B5-82EDAE496F17}">
      <dgm:prSet/>
      <dgm:spPr/>
      <dgm:t>
        <a:bodyPr/>
        <a:lstStyle/>
        <a:p>
          <a:endParaRPr lang="en-US"/>
        </a:p>
      </dgm:t>
    </dgm:pt>
    <dgm:pt modelId="{3727E574-D2B6-4211-B853-752A81E69109}">
      <dgm:prSet/>
      <dgm:spPr/>
      <dgm:t>
        <a:bodyPr/>
        <a:lstStyle/>
        <a:p>
          <a:r>
            <a:rPr lang="it-IT"/>
            <a:t>sua Provvidenza, riconoscere la sua presenza nei </a:t>
          </a:r>
          <a:endParaRPr lang="en-US"/>
        </a:p>
      </dgm:t>
    </dgm:pt>
    <dgm:pt modelId="{6BCA69F0-E454-4B24-BB02-DC3FBC3D6CD3}" type="parTrans" cxnId="{1E4924D6-ABD3-4171-9FF4-ACAA2DB63F92}">
      <dgm:prSet/>
      <dgm:spPr/>
      <dgm:t>
        <a:bodyPr/>
        <a:lstStyle/>
        <a:p>
          <a:endParaRPr lang="en-US"/>
        </a:p>
      </dgm:t>
    </dgm:pt>
    <dgm:pt modelId="{D72D4E49-2670-4AED-9B23-8AF092C4D802}" type="sibTrans" cxnId="{1E4924D6-ABD3-4171-9FF4-ACAA2DB63F92}">
      <dgm:prSet/>
      <dgm:spPr/>
      <dgm:t>
        <a:bodyPr/>
        <a:lstStyle/>
        <a:p>
          <a:endParaRPr lang="en-US"/>
        </a:p>
      </dgm:t>
    </dgm:pt>
    <dgm:pt modelId="{B92AEBBF-32AA-4A04-8313-3413490FE8B6}">
      <dgm:prSet/>
      <dgm:spPr/>
      <dgm:t>
        <a:bodyPr/>
        <a:lstStyle/>
        <a:p>
          <a:r>
            <a:rPr lang="it-IT"/>
            <a:t>Sacramenti e nei Fratelli e Sorelle. Vuol dire </a:t>
          </a:r>
          <a:endParaRPr lang="en-US"/>
        </a:p>
      </dgm:t>
    </dgm:pt>
    <dgm:pt modelId="{012D57D8-C68C-46E6-9A6E-98E07762E42A}" type="parTrans" cxnId="{1A020E21-41A7-4D16-8E99-AA9B93E643D2}">
      <dgm:prSet/>
      <dgm:spPr/>
      <dgm:t>
        <a:bodyPr/>
        <a:lstStyle/>
        <a:p>
          <a:endParaRPr lang="en-US"/>
        </a:p>
      </dgm:t>
    </dgm:pt>
    <dgm:pt modelId="{AFFEF523-13CA-4370-9B00-25C84CDEA811}" type="sibTrans" cxnId="{1A020E21-41A7-4D16-8E99-AA9B93E643D2}">
      <dgm:prSet/>
      <dgm:spPr/>
      <dgm:t>
        <a:bodyPr/>
        <a:lstStyle/>
        <a:p>
          <a:endParaRPr lang="en-US"/>
        </a:p>
      </dgm:t>
    </dgm:pt>
    <dgm:pt modelId="{3E2B20BD-3183-4878-BFB2-F05BF95544A8}">
      <dgm:prSet/>
      <dgm:spPr/>
      <dgm:t>
        <a:bodyPr/>
        <a:lstStyle/>
        <a:p>
          <a:r>
            <a:rPr lang="it-IT"/>
            <a:t>riconoscerlo dove Egli si manifesta.</a:t>
          </a:r>
          <a:endParaRPr lang="en-US"/>
        </a:p>
      </dgm:t>
    </dgm:pt>
    <dgm:pt modelId="{092FDE1A-09BA-407F-BA28-81CA4FCEA1C6}" type="parTrans" cxnId="{A54D462C-C97E-4215-8553-344EF571BA97}">
      <dgm:prSet/>
      <dgm:spPr/>
      <dgm:t>
        <a:bodyPr/>
        <a:lstStyle/>
        <a:p>
          <a:endParaRPr lang="en-US"/>
        </a:p>
      </dgm:t>
    </dgm:pt>
    <dgm:pt modelId="{F63A670A-0738-44B3-AB44-E386F7DD3B1A}" type="sibTrans" cxnId="{A54D462C-C97E-4215-8553-344EF571BA97}">
      <dgm:prSet/>
      <dgm:spPr/>
      <dgm:t>
        <a:bodyPr/>
        <a:lstStyle/>
        <a:p>
          <a:endParaRPr lang="en-US"/>
        </a:p>
      </dgm:t>
    </dgm:pt>
    <dgm:pt modelId="{0620A2D4-1B01-4332-886A-4FA25055CF84}">
      <dgm:prSet/>
      <dgm:spPr/>
      <dgm:t>
        <a:bodyPr/>
        <a:lstStyle/>
        <a:p>
          <a:r>
            <a:rPr lang="it-IT"/>
            <a:t>NELLA FOTO: Gianna Beretta Molla</a:t>
          </a:r>
          <a:endParaRPr lang="en-US"/>
        </a:p>
      </dgm:t>
    </dgm:pt>
    <dgm:pt modelId="{C8AF7E48-3519-4BF5-8076-6F29F9A9B248}" type="parTrans" cxnId="{102EF6E6-DCB0-4496-A4CB-161A8A45F43E}">
      <dgm:prSet/>
      <dgm:spPr/>
      <dgm:t>
        <a:bodyPr/>
        <a:lstStyle/>
        <a:p>
          <a:endParaRPr lang="en-US"/>
        </a:p>
      </dgm:t>
    </dgm:pt>
    <dgm:pt modelId="{96DF3113-475B-4DA0-8307-2C7E7410CABA}" type="sibTrans" cxnId="{102EF6E6-DCB0-4496-A4CB-161A8A45F43E}">
      <dgm:prSet/>
      <dgm:spPr/>
      <dgm:t>
        <a:bodyPr/>
        <a:lstStyle/>
        <a:p>
          <a:endParaRPr lang="en-US"/>
        </a:p>
      </dgm:t>
    </dgm:pt>
    <dgm:pt modelId="{80C52099-EC62-4556-9006-A72895840249}">
      <dgm:prSet/>
      <dgm:spPr/>
      <dgm:t>
        <a:bodyPr/>
        <a:lstStyle/>
        <a:p>
          <a:r>
            <a:rPr lang="it-IT"/>
            <a:t>(1922-1962)</a:t>
          </a:r>
          <a:endParaRPr lang="en-US"/>
        </a:p>
      </dgm:t>
    </dgm:pt>
    <dgm:pt modelId="{476F9D36-6E6A-4DB7-A9AE-E27AB73F078C}" type="parTrans" cxnId="{A322CFAA-A456-453D-895D-33ECE66974F9}">
      <dgm:prSet/>
      <dgm:spPr/>
      <dgm:t>
        <a:bodyPr/>
        <a:lstStyle/>
        <a:p>
          <a:endParaRPr lang="en-US"/>
        </a:p>
      </dgm:t>
    </dgm:pt>
    <dgm:pt modelId="{8091F197-D63E-4FDE-B12B-C410D77B8302}" type="sibTrans" cxnId="{A322CFAA-A456-453D-895D-33ECE66974F9}">
      <dgm:prSet/>
      <dgm:spPr/>
      <dgm:t>
        <a:bodyPr/>
        <a:lstStyle/>
        <a:p>
          <a:endParaRPr lang="en-US"/>
        </a:p>
      </dgm:t>
    </dgm:pt>
    <dgm:pt modelId="{A1718BF3-9A53-4B91-B516-15D404E5A555}" type="pres">
      <dgm:prSet presAssocID="{EA59F197-C061-4720-8195-8558F8E528F1}" presName="diagram" presStyleCnt="0">
        <dgm:presLayoutVars>
          <dgm:dir/>
          <dgm:resizeHandles val="exact"/>
        </dgm:presLayoutVars>
      </dgm:prSet>
      <dgm:spPr/>
    </dgm:pt>
    <dgm:pt modelId="{2145625D-5D7B-46DA-B94E-FCC1EF4552D4}" type="pres">
      <dgm:prSet presAssocID="{7710E4ED-CEEA-4FDC-8234-43C5BD9A1E30}" presName="node" presStyleLbl="node1" presStyleIdx="0" presStyleCnt="14">
        <dgm:presLayoutVars>
          <dgm:bulletEnabled val="1"/>
        </dgm:presLayoutVars>
      </dgm:prSet>
      <dgm:spPr/>
    </dgm:pt>
    <dgm:pt modelId="{1EC0906E-D8A2-49A4-B43D-B86178CBAB3D}" type="pres">
      <dgm:prSet presAssocID="{FC3EBFEA-C30D-4C9B-A965-6C96C299617F}" presName="sibTrans" presStyleCnt="0"/>
      <dgm:spPr/>
    </dgm:pt>
    <dgm:pt modelId="{3F8C91DD-F700-47E3-A905-2BD4C9ECD010}" type="pres">
      <dgm:prSet presAssocID="{953DB99A-B0F1-48BF-9890-FA364A4DB6E2}" presName="node" presStyleLbl="node1" presStyleIdx="1" presStyleCnt="14">
        <dgm:presLayoutVars>
          <dgm:bulletEnabled val="1"/>
        </dgm:presLayoutVars>
      </dgm:prSet>
      <dgm:spPr/>
    </dgm:pt>
    <dgm:pt modelId="{47FF4065-CDE3-477C-B6D8-15F833E6F7EF}" type="pres">
      <dgm:prSet presAssocID="{8C562DA3-4D80-4101-BA2C-F6A9BF4C1E70}" presName="sibTrans" presStyleCnt="0"/>
      <dgm:spPr/>
    </dgm:pt>
    <dgm:pt modelId="{3759DEE6-EDAD-422E-A385-138EC69CA704}" type="pres">
      <dgm:prSet presAssocID="{897763ED-72CC-4F61-8919-CDEF5DDB82BC}" presName="node" presStyleLbl="node1" presStyleIdx="2" presStyleCnt="14">
        <dgm:presLayoutVars>
          <dgm:bulletEnabled val="1"/>
        </dgm:presLayoutVars>
      </dgm:prSet>
      <dgm:spPr/>
    </dgm:pt>
    <dgm:pt modelId="{EFCA7E89-541E-4481-B6DC-E9FAB066B002}" type="pres">
      <dgm:prSet presAssocID="{B87E3B02-6C65-4747-8527-9CEBE48811CE}" presName="sibTrans" presStyleCnt="0"/>
      <dgm:spPr/>
    </dgm:pt>
    <dgm:pt modelId="{45FBD9D3-2C60-4E64-BD4A-5C1542660BDC}" type="pres">
      <dgm:prSet presAssocID="{24F0DFFC-CB32-48F6-B47D-6046DFECDA01}" presName="node" presStyleLbl="node1" presStyleIdx="3" presStyleCnt="14">
        <dgm:presLayoutVars>
          <dgm:bulletEnabled val="1"/>
        </dgm:presLayoutVars>
      </dgm:prSet>
      <dgm:spPr/>
    </dgm:pt>
    <dgm:pt modelId="{9150E641-11F5-41C8-9307-A8E152669420}" type="pres">
      <dgm:prSet presAssocID="{7A1FE0F9-5D12-4202-9695-93774F79E3B2}" presName="sibTrans" presStyleCnt="0"/>
      <dgm:spPr/>
    </dgm:pt>
    <dgm:pt modelId="{CE7AA172-8A89-4A24-854E-C5F61DB9BA1F}" type="pres">
      <dgm:prSet presAssocID="{B86FE71A-4E9E-4818-BCF5-1F4F6D1946E7}" presName="node" presStyleLbl="node1" presStyleIdx="4" presStyleCnt="14">
        <dgm:presLayoutVars>
          <dgm:bulletEnabled val="1"/>
        </dgm:presLayoutVars>
      </dgm:prSet>
      <dgm:spPr/>
    </dgm:pt>
    <dgm:pt modelId="{212FD6CC-954A-4D9D-BD87-F603476F67B5}" type="pres">
      <dgm:prSet presAssocID="{1AFFFEB0-E0C7-4334-BDF6-24C9C854CB26}" presName="sibTrans" presStyleCnt="0"/>
      <dgm:spPr/>
    </dgm:pt>
    <dgm:pt modelId="{3F3D0A9E-24D5-48F5-8D8B-41DAC60693A4}" type="pres">
      <dgm:prSet presAssocID="{9E2EFB36-78E0-4327-9A34-77B1E324BE89}" presName="node" presStyleLbl="node1" presStyleIdx="5" presStyleCnt="14">
        <dgm:presLayoutVars>
          <dgm:bulletEnabled val="1"/>
        </dgm:presLayoutVars>
      </dgm:prSet>
      <dgm:spPr/>
    </dgm:pt>
    <dgm:pt modelId="{FEC52175-AE87-4545-9D20-98E1CCB0D770}" type="pres">
      <dgm:prSet presAssocID="{BF0E98B8-CA72-40A9-838C-3E1A12C9AB27}" presName="sibTrans" presStyleCnt="0"/>
      <dgm:spPr/>
    </dgm:pt>
    <dgm:pt modelId="{98B2D866-E04A-4380-A86D-8F053AA489D8}" type="pres">
      <dgm:prSet presAssocID="{EAFCA015-4F2F-44CA-9653-6E731D74118F}" presName="node" presStyleLbl="node1" presStyleIdx="6" presStyleCnt="14">
        <dgm:presLayoutVars>
          <dgm:bulletEnabled val="1"/>
        </dgm:presLayoutVars>
      </dgm:prSet>
      <dgm:spPr/>
    </dgm:pt>
    <dgm:pt modelId="{540DAD90-EB7C-49B4-8A1C-331C11B8B324}" type="pres">
      <dgm:prSet presAssocID="{18E4FE8B-059C-4EC8-9F78-3F8DEB88AEB1}" presName="sibTrans" presStyleCnt="0"/>
      <dgm:spPr/>
    </dgm:pt>
    <dgm:pt modelId="{B6B326F3-D8D0-4EAF-B9CE-7EDAE3A57841}" type="pres">
      <dgm:prSet presAssocID="{FED58E2C-23DB-446E-981B-11A933DE1429}" presName="node" presStyleLbl="node1" presStyleIdx="7" presStyleCnt="14">
        <dgm:presLayoutVars>
          <dgm:bulletEnabled val="1"/>
        </dgm:presLayoutVars>
      </dgm:prSet>
      <dgm:spPr/>
    </dgm:pt>
    <dgm:pt modelId="{22E60573-FB4E-4DB3-B99E-354706CFD8BE}" type="pres">
      <dgm:prSet presAssocID="{CDAB7C7F-2F18-4A31-9217-BB410A8AAAC5}" presName="sibTrans" presStyleCnt="0"/>
      <dgm:spPr/>
    </dgm:pt>
    <dgm:pt modelId="{975D6D64-154C-4481-B5F8-4D3E1015FBDA}" type="pres">
      <dgm:prSet presAssocID="{7D7A7387-C31F-47C6-92F0-3F110B6C4CB2}" presName="node" presStyleLbl="node1" presStyleIdx="8" presStyleCnt="14">
        <dgm:presLayoutVars>
          <dgm:bulletEnabled val="1"/>
        </dgm:presLayoutVars>
      </dgm:prSet>
      <dgm:spPr/>
    </dgm:pt>
    <dgm:pt modelId="{EECB29AC-F7AE-49F8-AA92-F9E930448BD7}" type="pres">
      <dgm:prSet presAssocID="{637C5F0E-3344-46D9-B0EC-6243C76B3BD1}" presName="sibTrans" presStyleCnt="0"/>
      <dgm:spPr/>
    </dgm:pt>
    <dgm:pt modelId="{69477543-3013-46DC-8980-83834D33BA43}" type="pres">
      <dgm:prSet presAssocID="{3727E574-D2B6-4211-B853-752A81E69109}" presName="node" presStyleLbl="node1" presStyleIdx="9" presStyleCnt="14">
        <dgm:presLayoutVars>
          <dgm:bulletEnabled val="1"/>
        </dgm:presLayoutVars>
      </dgm:prSet>
      <dgm:spPr/>
    </dgm:pt>
    <dgm:pt modelId="{FD8B7F98-F39F-454A-ACD8-6DB6D968291A}" type="pres">
      <dgm:prSet presAssocID="{D72D4E49-2670-4AED-9B23-8AF092C4D802}" presName="sibTrans" presStyleCnt="0"/>
      <dgm:spPr/>
    </dgm:pt>
    <dgm:pt modelId="{9D5CCD60-17CF-491A-8160-7B1121448C40}" type="pres">
      <dgm:prSet presAssocID="{B92AEBBF-32AA-4A04-8313-3413490FE8B6}" presName="node" presStyleLbl="node1" presStyleIdx="10" presStyleCnt="14">
        <dgm:presLayoutVars>
          <dgm:bulletEnabled val="1"/>
        </dgm:presLayoutVars>
      </dgm:prSet>
      <dgm:spPr/>
    </dgm:pt>
    <dgm:pt modelId="{365E2196-D6A0-4EAE-8993-8AEA958C13A2}" type="pres">
      <dgm:prSet presAssocID="{AFFEF523-13CA-4370-9B00-25C84CDEA811}" presName="sibTrans" presStyleCnt="0"/>
      <dgm:spPr/>
    </dgm:pt>
    <dgm:pt modelId="{9072D3FA-6ADF-408E-92D3-E96FB494C4B1}" type="pres">
      <dgm:prSet presAssocID="{3E2B20BD-3183-4878-BFB2-F05BF95544A8}" presName="node" presStyleLbl="node1" presStyleIdx="11" presStyleCnt="14">
        <dgm:presLayoutVars>
          <dgm:bulletEnabled val="1"/>
        </dgm:presLayoutVars>
      </dgm:prSet>
      <dgm:spPr/>
    </dgm:pt>
    <dgm:pt modelId="{B40DC567-D8CB-4EA5-98CC-516AC8B9281A}" type="pres">
      <dgm:prSet presAssocID="{F63A670A-0738-44B3-AB44-E386F7DD3B1A}" presName="sibTrans" presStyleCnt="0"/>
      <dgm:spPr/>
    </dgm:pt>
    <dgm:pt modelId="{A489E8FE-088B-4E32-B881-E89B42E8EE97}" type="pres">
      <dgm:prSet presAssocID="{0620A2D4-1B01-4332-886A-4FA25055CF84}" presName="node" presStyleLbl="node1" presStyleIdx="12" presStyleCnt="14">
        <dgm:presLayoutVars>
          <dgm:bulletEnabled val="1"/>
        </dgm:presLayoutVars>
      </dgm:prSet>
      <dgm:spPr/>
    </dgm:pt>
    <dgm:pt modelId="{AA276112-BC09-4807-8355-A8645690755B}" type="pres">
      <dgm:prSet presAssocID="{96DF3113-475B-4DA0-8307-2C7E7410CABA}" presName="sibTrans" presStyleCnt="0"/>
      <dgm:spPr/>
    </dgm:pt>
    <dgm:pt modelId="{B2D9F7ED-1072-4AB0-946D-FEDC7A50E127}" type="pres">
      <dgm:prSet presAssocID="{80C52099-EC62-4556-9006-A7289584024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852E3C00-A9F2-4B54-BC10-C8D81CCA8B09}" type="presOf" srcId="{EA59F197-C061-4720-8195-8558F8E528F1}" destId="{A1718BF3-9A53-4B91-B516-15D404E5A555}" srcOrd="0" destOrd="0" presId="urn:microsoft.com/office/officeart/2005/8/layout/default"/>
    <dgm:cxn modelId="{1E35B703-BFAA-4EEC-B384-FCB03802CE67}" srcId="{EA59F197-C061-4720-8195-8558F8E528F1}" destId="{EAFCA015-4F2F-44CA-9653-6E731D74118F}" srcOrd="6" destOrd="0" parTransId="{B46D1862-F6FB-4929-B0E4-6FB7BB099A2C}" sibTransId="{18E4FE8B-059C-4EC8-9F78-3F8DEB88AEB1}"/>
    <dgm:cxn modelId="{E2274806-7417-44A0-8E80-88BB3DDACBA4}" type="presOf" srcId="{7710E4ED-CEEA-4FDC-8234-43C5BD9A1E30}" destId="{2145625D-5D7B-46DA-B94E-FCC1EF4552D4}" srcOrd="0" destOrd="0" presId="urn:microsoft.com/office/officeart/2005/8/layout/default"/>
    <dgm:cxn modelId="{32F87C06-202C-4F4C-A3B5-82EDAE496F17}" srcId="{EA59F197-C061-4720-8195-8558F8E528F1}" destId="{7D7A7387-C31F-47C6-92F0-3F110B6C4CB2}" srcOrd="8" destOrd="0" parTransId="{DED5B28A-3F48-4365-9F03-08B64E7234F4}" sibTransId="{637C5F0E-3344-46D9-B0EC-6243C76B3BD1}"/>
    <dgm:cxn modelId="{DC11C80E-E52C-4DAF-90DB-F663865B5291}" srcId="{EA59F197-C061-4720-8195-8558F8E528F1}" destId="{9E2EFB36-78E0-4327-9A34-77B1E324BE89}" srcOrd="5" destOrd="0" parTransId="{8C9F0998-9958-4C21-8E93-7B102FB60037}" sibTransId="{BF0E98B8-CA72-40A9-838C-3E1A12C9AB27}"/>
    <dgm:cxn modelId="{7E69D111-3BF2-4817-9E40-C146EFF3E18C}" type="presOf" srcId="{897763ED-72CC-4F61-8919-CDEF5DDB82BC}" destId="{3759DEE6-EDAD-422E-A385-138EC69CA704}" srcOrd="0" destOrd="0" presId="urn:microsoft.com/office/officeart/2005/8/layout/default"/>
    <dgm:cxn modelId="{6BC41212-3D55-4EB9-AF9F-DCDC8B1D2B7A}" type="presOf" srcId="{EAFCA015-4F2F-44CA-9653-6E731D74118F}" destId="{98B2D866-E04A-4380-A86D-8F053AA489D8}" srcOrd="0" destOrd="0" presId="urn:microsoft.com/office/officeart/2005/8/layout/default"/>
    <dgm:cxn modelId="{1A020E21-41A7-4D16-8E99-AA9B93E643D2}" srcId="{EA59F197-C061-4720-8195-8558F8E528F1}" destId="{B92AEBBF-32AA-4A04-8313-3413490FE8B6}" srcOrd="10" destOrd="0" parTransId="{012D57D8-C68C-46E6-9A6E-98E07762E42A}" sibTransId="{AFFEF523-13CA-4370-9B00-25C84CDEA811}"/>
    <dgm:cxn modelId="{B4174A21-681C-4DEB-A2EF-5F0240FDE666}" srcId="{EA59F197-C061-4720-8195-8558F8E528F1}" destId="{897763ED-72CC-4F61-8919-CDEF5DDB82BC}" srcOrd="2" destOrd="0" parTransId="{8B16B3D5-1A0C-4858-88DF-660A06A12F5D}" sibTransId="{B87E3B02-6C65-4747-8527-9CEBE48811CE}"/>
    <dgm:cxn modelId="{A54D462C-C97E-4215-8553-344EF571BA97}" srcId="{EA59F197-C061-4720-8195-8558F8E528F1}" destId="{3E2B20BD-3183-4878-BFB2-F05BF95544A8}" srcOrd="11" destOrd="0" parTransId="{092FDE1A-09BA-407F-BA28-81CA4FCEA1C6}" sibTransId="{F63A670A-0738-44B3-AB44-E386F7DD3B1A}"/>
    <dgm:cxn modelId="{E366562D-46CB-499C-AE80-1FD3F96761A9}" srcId="{EA59F197-C061-4720-8195-8558F8E528F1}" destId="{B86FE71A-4E9E-4818-BCF5-1F4F6D1946E7}" srcOrd="4" destOrd="0" parTransId="{8F0521BA-F5BD-4859-ACC8-348990084946}" sibTransId="{1AFFFEB0-E0C7-4334-BDF6-24C9C854CB26}"/>
    <dgm:cxn modelId="{C53D752E-0AE7-4C34-AFD8-F6DBFBDDF270}" type="presOf" srcId="{0620A2D4-1B01-4332-886A-4FA25055CF84}" destId="{A489E8FE-088B-4E32-B881-E89B42E8EE97}" srcOrd="0" destOrd="0" presId="urn:microsoft.com/office/officeart/2005/8/layout/default"/>
    <dgm:cxn modelId="{56C5D349-D362-406E-AF01-DA98232A8B1F}" type="presOf" srcId="{80C52099-EC62-4556-9006-A72895840249}" destId="{B2D9F7ED-1072-4AB0-946D-FEDC7A50E127}" srcOrd="0" destOrd="0" presId="urn:microsoft.com/office/officeart/2005/8/layout/default"/>
    <dgm:cxn modelId="{81DC416D-FA9D-48F5-90C4-1AD2F7772025}" type="presOf" srcId="{FED58E2C-23DB-446E-981B-11A933DE1429}" destId="{B6B326F3-D8D0-4EAF-B9CE-7EDAE3A57841}" srcOrd="0" destOrd="0" presId="urn:microsoft.com/office/officeart/2005/8/layout/default"/>
    <dgm:cxn modelId="{B6AABE55-41C5-40DC-9529-DE1FAEE01873}" srcId="{EA59F197-C061-4720-8195-8558F8E528F1}" destId="{FED58E2C-23DB-446E-981B-11A933DE1429}" srcOrd="7" destOrd="0" parTransId="{BDF0E5BA-89BA-4279-905E-243BB964AEE1}" sibTransId="{CDAB7C7F-2F18-4A31-9217-BB410A8AAAC5}"/>
    <dgm:cxn modelId="{E71DE376-80D9-47E1-83FF-921AF4ACDA57}" type="presOf" srcId="{7D7A7387-C31F-47C6-92F0-3F110B6C4CB2}" destId="{975D6D64-154C-4481-B5F8-4D3E1015FBDA}" srcOrd="0" destOrd="0" presId="urn:microsoft.com/office/officeart/2005/8/layout/default"/>
    <dgm:cxn modelId="{EDBEEC57-97A7-4944-8EB6-CFBE8E30966B}" srcId="{EA59F197-C061-4720-8195-8558F8E528F1}" destId="{7710E4ED-CEEA-4FDC-8234-43C5BD9A1E30}" srcOrd="0" destOrd="0" parTransId="{4AAE1E4A-49E4-4341-96BE-131637A08E34}" sibTransId="{FC3EBFEA-C30D-4C9B-A965-6C96C299617F}"/>
    <dgm:cxn modelId="{CFF6CB78-4583-4FF0-9276-DCB9152807E0}" type="presOf" srcId="{953DB99A-B0F1-48BF-9890-FA364A4DB6E2}" destId="{3F8C91DD-F700-47E3-A905-2BD4C9ECD010}" srcOrd="0" destOrd="0" presId="urn:microsoft.com/office/officeart/2005/8/layout/default"/>
    <dgm:cxn modelId="{DF7F348E-FA43-45EE-ABF3-B5B071D8CA70}" srcId="{EA59F197-C061-4720-8195-8558F8E528F1}" destId="{24F0DFFC-CB32-48F6-B47D-6046DFECDA01}" srcOrd="3" destOrd="0" parTransId="{884529D2-5E23-45E2-A911-38635863D3BA}" sibTransId="{7A1FE0F9-5D12-4202-9695-93774F79E3B2}"/>
    <dgm:cxn modelId="{62FD2197-7F4C-49BB-94F7-7188A92A9295}" type="presOf" srcId="{B86FE71A-4E9E-4818-BCF5-1F4F6D1946E7}" destId="{CE7AA172-8A89-4A24-854E-C5F61DB9BA1F}" srcOrd="0" destOrd="0" presId="urn:microsoft.com/office/officeart/2005/8/layout/default"/>
    <dgm:cxn modelId="{93062DA2-0497-43F2-B2CE-65CEFE9255D2}" type="presOf" srcId="{B92AEBBF-32AA-4A04-8313-3413490FE8B6}" destId="{9D5CCD60-17CF-491A-8160-7B1121448C40}" srcOrd="0" destOrd="0" presId="urn:microsoft.com/office/officeart/2005/8/layout/default"/>
    <dgm:cxn modelId="{B736B1A9-210D-4BC1-9599-1014740BF222}" type="presOf" srcId="{9E2EFB36-78E0-4327-9A34-77B1E324BE89}" destId="{3F3D0A9E-24D5-48F5-8D8B-41DAC60693A4}" srcOrd="0" destOrd="0" presId="urn:microsoft.com/office/officeart/2005/8/layout/default"/>
    <dgm:cxn modelId="{A322CFAA-A456-453D-895D-33ECE66974F9}" srcId="{EA59F197-C061-4720-8195-8558F8E528F1}" destId="{80C52099-EC62-4556-9006-A72895840249}" srcOrd="13" destOrd="0" parTransId="{476F9D36-6E6A-4DB7-A9AE-E27AB73F078C}" sibTransId="{8091F197-D63E-4FDE-B12B-C410D77B8302}"/>
    <dgm:cxn modelId="{0CA83FAD-2B2B-4831-9FD1-8A23233A2E9A}" type="presOf" srcId="{3E2B20BD-3183-4878-BFB2-F05BF95544A8}" destId="{9072D3FA-6ADF-408E-92D3-E96FB494C4B1}" srcOrd="0" destOrd="0" presId="urn:microsoft.com/office/officeart/2005/8/layout/default"/>
    <dgm:cxn modelId="{433F81B5-DE53-48E8-BB16-6A6972ACA3CE}" srcId="{EA59F197-C061-4720-8195-8558F8E528F1}" destId="{953DB99A-B0F1-48BF-9890-FA364A4DB6E2}" srcOrd="1" destOrd="0" parTransId="{AC80440C-C7C5-42C1-BE2B-BF04CEAB5F2F}" sibTransId="{8C562DA3-4D80-4101-BA2C-F6A9BF4C1E70}"/>
    <dgm:cxn modelId="{86A76CC3-4F0E-4A41-A4CF-B98BEC31958F}" type="presOf" srcId="{3727E574-D2B6-4211-B853-752A81E69109}" destId="{69477543-3013-46DC-8980-83834D33BA43}" srcOrd="0" destOrd="0" presId="urn:microsoft.com/office/officeart/2005/8/layout/default"/>
    <dgm:cxn modelId="{1E4924D6-ABD3-4171-9FF4-ACAA2DB63F92}" srcId="{EA59F197-C061-4720-8195-8558F8E528F1}" destId="{3727E574-D2B6-4211-B853-752A81E69109}" srcOrd="9" destOrd="0" parTransId="{6BCA69F0-E454-4B24-BB02-DC3FBC3D6CD3}" sibTransId="{D72D4E49-2670-4AED-9B23-8AF092C4D802}"/>
    <dgm:cxn modelId="{C091DDE0-1E55-41C0-9F23-DF27199F64B3}" type="presOf" srcId="{24F0DFFC-CB32-48F6-B47D-6046DFECDA01}" destId="{45FBD9D3-2C60-4E64-BD4A-5C1542660BDC}" srcOrd="0" destOrd="0" presId="urn:microsoft.com/office/officeart/2005/8/layout/default"/>
    <dgm:cxn modelId="{102EF6E6-DCB0-4496-A4CB-161A8A45F43E}" srcId="{EA59F197-C061-4720-8195-8558F8E528F1}" destId="{0620A2D4-1B01-4332-886A-4FA25055CF84}" srcOrd="12" destOrd="0" parTransId="{C8AF7E48-3519-4BF5-8076-6F29F9A9B248}" sibTransId="{96DF3113-475B-4DA0-8307-2C7E7410CABA}"/>
    <dgm:cxn modelId="{BD5397EB-72BC-4DED-8FDB-313299769933}" type="presParOf" srcId="{A1718BF3-9A53-4B91-B516-15D404E5A555}" destId="{2145625D-5D7B-46DA-B94E-FCC1EF4552D4}" srcOrd="0" destOrd="0" presId="urn:microsoft.com/office/officeart/2005/8/layout/default"/>
    <dgm:cxn modelId="{4C996D5C-64D0-4A47-B1C1-02752DEC2561}" type="presParOf" srcId="{A1718BF3-9A53-4B91-B516-15D404E5A555}" destId="{1EC0906E-D8A2-49A4-B43D-B86178CBAB3D}" srcOrd="1" destOrd="0" presId="urn:microsoft.com/office/officeart/2005/8/layout/default"/>
    <dgm:cxn modelId="{0170394D-8E91-4164-8D4A-1D75DB3AF2E3}" type="presParOf" srcId="{A1718BF3-9A53-4B91-B516-15D404E5A555}" destId="{3F8C91DD-F700-47E3-A905-2BD4C9ECD010}" srcOrd="2" destOrd="0" presId="urn:microsoft.com/office/officeart/2005/8/layout/default"/>
    <dgm:cxn modelId="{556AB722-BB4D-4609-B3DF-B41F01DF8ADD}" type="presParOf" srcId="{A1718BF3-9A53-4B91-B516-15D404E5A555}" destId="{47FF4065-CDE3-477C-B6D8-15F833E6F7EF}" srcOrd="3" destOrd="0" presId="urn:microsoft.com/office/officeart/2005/8/layout/default"/>
    <dgm:cxn modelId="{355A46E9-EAAE-4D96-B9A2-41D15719179F}" type="presParOf" srcId="{A1718BF3-9A53-4B91-B516-15D404E5A555}" destId="{3759DEE6-EDAD-422E-A385-138EC69CA704}" srcOrd="4" destOrd="0" presId="urn:microsoft.com/office/officeart/2005/8/layout/default"/>
    <dgm:cxn modelId="{660600EF-B71C-45EB-B6F1-7A496677FB2F}" type="presParOf" srcId="{A1718BF3-9A53-4B91-B516-15D404E5A555}" destId="{EFCA7E89-541E-4481-B6DC-E9FAB066B002}" srcOrd="5" destOrd="0" presId="urn:microsoft.com/office/officeart/2005/8/layout/default"/>
    <dgm:cxn modelId="{40835A6C-FD27-439D-B63B-762E8FB32960}" type="presParOf" srcId="{A1718BF3-9A53-4B91-B516-15D404E5A555}" destId="{45FBD9D3-2C60-4E64-BD4A-5C1542660BDC}" srcOrd="6" destOrd="0" presId="urn:microsoft.com/office/officeart/2005/8/layout/default"/>
    <dgm:cxn modelId="{C3EE5722-E534-42DC-98E8-34483369A1BB}" type="presParOf" srcId="{A1718BF3-9A53-4B91-B516-15D404E5A555}" destId="{9150E641-11F5-41C8-9307-A8E152669420}" srcOrd="7" destOrd="0" presId="urn:microsoft.com/office/officeart/2005/8/layout/default"/>
    <dgm:cxn modelId="{A24D2B61-7944-4584-8E97-6CD30C2E859C}" type="presParOf" srcId="{A1718BF3-9A53-4B91-B516-15D404E5A555}" destId="{CE7AA172-8A89-4A24-854E-C5F61DB9BA1F}" srcOrd="8" destOrd="0" presId="urn:microsoft.com/office/officeart/2005/8/layout/default"/>
    <dgm:cxn modelId="{E202DE1E-4688-42A3-B00F-8D2091B468E4}" type="presParOf" srcId="{A1718BF3-9A53-4B91-B516-15D404E5A555}" destId="{212FD6CC-954A-4D9D-BD87-F603476F67B5}" srcOrd="9" destOrd="0" presId="urn:microsoft.com/office/officeart/2005/8/layout/default"/>
    <dgm:cxn modelId="{E624D0D9-ABEC-4915-BED3-F4F6DB0526C4}" type="presParOf" srcId="{A1718BF3-9A53-4B91-B516-15D404E5A555}" destId="{3F3D0A9E-24D5-48F5-8D8B-41DAC60693A4}" srcOrd="10" destOrd="0" presId="urn:microsoft.com/office/officeart/2005/8/layout/default"/>
    <dgm:cxn modelId="{357B1CD5-D60D-44DD-813E-C87F80B5A98C}" type="presParOf" srcId="{A1718BF3-9A53-4B91-B516-15D404E5A555}" destId="{FEC52175-AE87-4545-9D20-98E1CCB0D770}" srcOrd="11" destOrd="0" presId="urn:microsoft.com/office/officeart/2005/8/layout/default"/>
    <dgm:cxn modelId="{705F59D0-E63A-4F48-808D-D2EF6457A4DC}" type="presParOf" srcId="{A1718BF3-9A53-4B91-B516-15D404E5A555}" destId="{98B2D866-E04A-4380-A86D-8F053AA489D8}" srcOrd="12" destOrd="0" presId="urn:microsoft.com/office/officeart/2005/8/layout/default"/>
    <dgm:cxn modelId="{DD9AB3B1-0C34-4877-8203-59A3BBAC5904}" type="presParOf" srcId="{A1718BF3-9A53-4B91-B516-15D404E5A555}" destId="{540DAD90-EB7C-49B4-8A1C-331C11B8B324}" srcOrd="13" destOrd="0" presId="urn:microsoft.com/office/officeart/2005/8/layout/default"/>
    <dgm:cxn modelId="{671FEF0B-8CBA-4CA9-860B-71AB558A21FB}" type="presParOf" srcId="{A1718BF3-9A53-4B91-B516-15D404E5A555}" destId="{B6B326F3-D8D0-4EAF-B9CE-7EDAE3A57841}" srcOrd="14" destOrd="0" presId="urn:microsoft.com/office/officeart/2005/8/layout/default"/>
    <dgm:cxn modelId="{6821C467-AEA1-4837-9089-AD2FABF383E7}" type="presParOf" srcId="{A1718BF3-9A53-4B91-B516-15D404E5A555}" destId="{22E60573-FB4E-4DB3-B99E-354706CFD8BE}" srcOrd="15" destOrd="0" presId="urn:microsoft.com/office/officeart/2005/8/layout/default"/>
    <dgm:cxn modelId="{8A2B0E64-E547-4AD8-8CD7-211E0DBA1E60}" type="presParOf" srcId="{A1718BF3-9A53-4B91-B516-15D404E5A555}" destId="{975D6D64-154C-4481-B5F8-4D3E1015FBDA}" srcOrd="16" destOrd="0" presId="urn:microsoft.com/office/officeart/2005/8/layout/default"/>
    <dgm:cxn modelId="{6464E57E-22FB-4054-B6B3-45FC6C48CB2D}" type="presParOf" srcId="{A1718BF3-9A53-4B91-B516-15D404E5A555}" destId="{EECB29AC-F7AE-49F8-AA92-F9E930448BD7}" srcOrd="17" destOrd="0" presId="urn:microsoft.com/office/officeart/2005/8/layout/default"/>
    <dgm:cxn modelId="{4685E15A-7540-4BF8-B167-D90A7C2F1FEA}" type="presParOf" srcId="{A1718BF3-9A53-4B91-B516-15D404E5A555}" destId="{69477543-3013-46DC-8980-83834D33BA43}" srcOrd="18" destOrd="0" presId="urn:microsoft.com/office/officeart/2005/8/layout/default"/>
    <dgm:cxn modelId="{513BB381-275C-40A4-BA61-7D2AC6147E38}" type="presParOf" srcId="{A1718BF3-9A53-4B91-B516-15D404E5A555}" destId="{FD8B7F98-F39F-454A-ACD8-6DB6D968291A}" srcOrd="19" destOrd="0" presId="urn:microsoft.com/office/officeart/2005/8/layout/default"/>
    <dgm:cxn modelId="{F273B6E5-9140-4B57-B40A-98527DF5D668}" type="presParOf" srcId="{A1718BF3-9A53-4B91-B516-15D404E5A555}" destId="{9D5CCD60-17CF-491A-8160-7B1121448C40}" srcOrd="20" destOrd="0" presId="urn:microsoft.com/office/officeart/2005/8/layout/default"/>
    <dgm:cxn modelId="{B0288897-C802-43AA-9589-BFBB1415E474}" type="presParOf" srcId="{A1718BF3-9A53-4B91-B516-15D404E5A555}" destId="{365E2196-D6A0-4EAE-8993-8AEA958C13A2}" srcOrd="21" destOrd="0" presId="urn:microsoft.com/office/officeart/2005/8/layout/default"/>
    <dgm:cxn modelId="{35476C48-C8B3-44FA-849A-332C4DFA1653}" type="presParOf" srcId="{A1718BF3-9A53-4B91-B516-15D404E5A555}" destId="{9072D3FA-6ADF-408E-92D3-E96FB494C4B1}" srcOrd="22" destOrd="0" presId="urn:microsoft.com/office/officeart/2005/8/layout/default"/>
    <dgm:cxn modelId="{D88418AD-A9F0-4878-A5CF-3743D454CDC6}" type="presParOf" srcId="{A1718BF3-9A53-4B91-B516-15D404E5A555}" destId="{B40DC567-D8CB-4EA5-98CC-516AC8B9281A}" srcOrd="23" destOrd="0" presId="urn:microsoft.com/office/officeart/2005/8/layout/default"/>
    <dgm:cxn modelId="{5A2B04D7-3EEF-46A2-88A3-6338B7108146}" type="presParOf" srcId="{A1718BF3-9A53-4B91-B516-15D404E5A555}" destId="{A489E8FE-088B-4E32-B881-E89B42E8EE97}" srcOrd="24" destOrd="0" presId="urn:microsoft.com/office/officeart/2005/8/layout/default"/>
    <dgm:cxn modelId="{A49D9123-2AE2-4411-9E84-01FFE74B27E1}" type="presParOf" srcId="{A1718BF3-9A53-4B91-B516-15D404E5A555}" destId="{AA276112-BC09-4807-8355-A8645690755B}" srcOrd="25" destOrd="0" presId="urn:microsoft.com/office/officeart/2005/8/layout/default"/>
    <dgm:cxn modelId="{4D922C91-3AAE-4327-A86C-2DB688495F2A}" type="presParOf" srcId="{A1718BF3-9A53-4B91-B516-15D404E5A555}" destId="{B2D9F7ED-1072-4AB0-946D-FEDC7A50E127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7E37F-363B-4858-9666-A220F6A86F0C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39886FA-20CB-4EC6-9570-706490794F49}">
      <dgm:prSet/>
      <dgm:spPr/>
      <dgm:t>
        <a:bodyPr/>
        <a:lstStyle/>
        <a:p>
          <a:r>
            <a:rPr lang="it-IT"/>
            <a:t>Shalom è quella pace ebraica che esprime</a:t>
          </a:r>
          <a:endParaRPr lang="en-US"/>
        </a:p>
      </dgm:t>
    </dgm:pt>
    <dgm:pt modelId="{49F1CDF4-1BD8-4308-95E7-2E8F5484E199}" type="parTrans" cxnId="{28039EAA-C3B0-49E6-A0C7-58F586B9B86C}">
      <dgm:prSet/>
      <dgm:spPr/>
      <dgm:t>
        <a:bodyPr/>
        <a:lstStyle/>
        <a:p>
          <a:endParaRPr lang="en-US"/>
        </a:p>
      </dgm:t>
    </dgm:pt>
    <dgm:pt modelId="{24FA0A4C-0BBF-4374-AAF4-D88EB1DB2628}" type="sibTrans" cxnId="{28039EAA-C3B0-49E6-A0C7-58F586B9B86C}">
      <dgm:prSet/>
      <dgm:spPr/>
      <dgm:t>
        <a:bodyPr/>
        <a:lstStyle/>
        <a:p>
          <a:endParaRPr lang="en-US"/>
        </a:p>
      </dgm:t>
    </dgm:pt>
    <dgm:pt modelId="{A427C041-81F9-4FB1-AAC1-903223A51F7E}">
      <dgm:prSet/>
      <dgm:spPr/>
      <dgm:t>
        <a:bodyPr/>
        <a:lstStyle/>
        <a:p>
          <a:r>
            <a:rPr lang="it-IT"/>
            <a:t>abbondanza, floridezza, benessere, pienezza</a:t>
          </a:r>
          <a:endParaRPr lang="en-US"/>
        </a:p>
      </dgm:t>
    </dgm:pt>
    <dgm:pt modelId="{29827738-E226-4991-A8C7-44B6CCCAEE66}" type="parTrans" cxnId="{EF3DB0A2-E2EE-4423-AF91-6FF04551CBCE}">
      <dgm:prSet/>
      <dgm:spPr/>
      <dgm:t>
        <a:bodyPr/>
        <a:lstStyle/>
        <a:p>
          <a:endParaRPr lang="en-US"/>
        </a:p>
      </dgm:t>
    </dgm:pt>
    <dgm:pt modelId="{BEC9CC15-11D3-42CD-9C54-96082067E7B8}" type="sibTrans" cxnId="{EF3DB0A2-E2EE-4423-AF91-6FF04551CBCE}">
      <dgm:prSet/>
      <dgm:spPr/>
      <dgm:t>
        <a:bodyPr/>
        <a:lstStyle/>
        <a:p>
          <a:endParaRPr lang="en-US"/>
        </a:p>
      </dgm:t>
    </dgm:pt>
    <dgm:pt modelId="{84DC4F2D-30C9-4C18-A6E7-F31921BE3712}">
      <dgm:prSet/>
      <dgm:spPr/>
      <dgm:t>
        <a:bodyPr/>
        <a:lstStyle/>
        <a:p>
          <a:r>
            <a:rPr lang="it-IT"/>
            <a:t>di Dio che è verità e giustizia.</a:t>
          </a:r>
          <a:endParaRPr lang="en-US"/>
        </a:p>
      </dgm:t>
    </dgm:pt>
    <dgm:pt modelId="{5656BB5C-B8C9-457D-997C-F5958C0DCA0E}" type="parTrans" cxnId="{B2EE68C4-7387-4E95-AB95-D1AA9960E1AB}">
      <dgm:prSet/>
      <dgm:spPr/>
      <dgm:t>
        <a:bodyPr/>
        <a:lstStyle/>
        <a:p>
          <a:endParaRPr lang="en-US"/>
        </a:p>
      </dgm:t>
    </dgm:pt>
    <dgm:pt modelId="{77C2388B-24B6-4C52-A717-15214992A5AE}" type="sibTrans" cxnId="{B2EE68C4-7387-4E95-AB95-D1AA9960E1AB}">
      <dgm:prSet/>
      <dgm:spPr/>
      <dgm:t>
        <a:bodyPr/>
        <a:lstStyle/>
        <a:p>
          <a:endParaRPr lang="en-US"/>
        </a:p>
      </dgm:t>
    </dgm:pt>
    <dgm:pt modelId="{11E62FC3-2778-436E-A78B-205B3DEC8DAF}">
      <dgm:prSet/>
      <dgm:spPr/>
      <dgm:t>
        <a:bodyPr/>
        <a:lstStyle/>
        <a:p>
          <a:r>
            <a:rPr lang="it-IT"/>
            <a:t>Il Signore ci dà quella pace che annulla ogni</a:t>
          </a:r>
          <a:endParaRPr lang="en-US"/>
        </a:p>
      </dgm:t>
    </dgm:pt>
    <dgm:pt modelId="{B01064C3-F195-4A3A-96BE-924AC6ECCD0D}" type="parTrans" cxnId="{A91F22A5-3039-4478-B850-084477667291}">
      <dgm:prSet/>
      <dgm:spPr/>
      <dgm:t>
        <a:bodyPr/>
        <a:lstStyle/>
        <a:p>
          <a:endParaRPr lang="en-US"/>
        </a:p>
      </dgm:t>
    </dgm:pt>
    <dgm:pt modelId="{8D89ABF9-AF92-4B5A-BD29-843B2EDBF879}" type="sibTrans" cxnId="{A91F22A5-3039-4478-B850-084477667291}">
      <dgm:prSet/>
      <dgm:spPr/>
      <dgm:t>
        <a:bodyPr/>
        <a:lstStyle/>
        <a:p>
          <a:endParaRPr lang="en-US"/>
        </a:p>
      </dgm:t>
    </dgm:pt>
    <dgm:pt modelId="{742413AB-BA64-4253-BC1B-81629868D456}">
      <dgm:prSet/>
      <dgm:spPr/>
      <dgm:t>
        <a:bodyPr/>
        <a:lstStyle/>
        <a:p>
          <a:r>
            <a:rPr lang="it-IT"/>
            <a:t>inimicizia e coltiva la riconciliazione.</a:t>
          </a:r>
          <a:endParaRPr lang="en-US"/>
        </a:p>
      </dgm:t>
    </dgm:pt>
    <dgm:pt modelId="{4156352C-68DC-4456-8FDE-C99EC2E2874A}" type="parTrans" cxnId="{51FC232F-A7D9-402C-8BE5-A800CB871E70}">
      <dgm:prSet/>
      <dgm:spPr/>
      <dgm:t>
        <a:bodyPr/>
        <a:lstStyle/>
        <a:p>
          <a:endParaRPr lang="en-US"/>
        </a:p>
      </dgm:t>
    </dgm:pt>
    <dgm:pt modelId="{2B760956-741B-46A1-A152-7BA5D32EA652}" type="sibTrans" cxnId="{51FC232F-A7D9-402C-8BE5-A800CB871E70}">
      <dgm:prSet/>
      <dgm:spPr/>
      <dgm:t>
        <a:bodyPr/>
        <a:lstStyle/>
        <a:p>
          <a:endParaRPr lang="en-US"/>
        </a:p>
      </dgm:t>
    </dgm:pt>
    <dgm:pt modelId="{D9E5D0BB-C94F-4487-8DFC-4DFFE55CE849}">
      <dgm:prSet/>
      <dgm:spPr/>
      <dgm:t>
        <a:bodyPr/>
        <a:lstStyle/>
        <a:p>
          <a:r>
            <a:rPr lang="it-IT"/>
            <a:t>E’ una pace operativa e laboriosa, perché </a:t>
          </a:r>
          <a:endParaRPr lang="en-US"/>
        </a:p>
      </dgm:t>
    </dgm:pt>
    <dgm:pt modelId="{040391D5-8B0F-4230-84A4-9ADD2AE1B814}" type="parTrans" cxnId="{B67CC325-F1CD-4A3D-A880-5B1C2F0D43BC}">
      <dgm:prSet/>
      <dgm:spPr/>
      <dgm:t>
        <a:bodyPr/>
        <a:lstStyle/>
        <a:p>
          <a:endParaRPr lang="en-US"/>
        </a:p>
      </dgm:t>
    </dgm:pt>
    <dgm:pt modelId="{FC341C6B-0295-458E-9ADF-A3FC6B790D50}" type="sibTrans" cxnId="{B67CC325-F1CD-4A3D-A880-5B1C2F0D43BC}">
      <dgm:prSet/>
      <dgm:spPr/>
      <dgm:t>
        <a:bodyPr/>
        <a:lstStyle/>
        <a:p>
          <a:endParaRPr lang="en-US"/>
        </a:p>
      </dgm:t>
    </dgm:pt>
    <dgm:pt modelId="{0D692F43-279D-478E-9D75-CD39589D3BB8}">
      <dgm:prSet/>
      <dgm:spPr/>
      <dgm:t>
        <a:bodyPr/>
        <a:lstStyle/>
        <a:p>
          <a:r>
            <a:rPr lang="it-IT"/>
            <a:t>l’amore è creativo. Gli operatori di pace </a:t>
          </a:r>
          <a:endParaRPr lang="en-US"/>
        </a:p>
      </dgm:t>
    </dgm:pt>
    <dgm:pt modelId="{3B83CE71-E339-4E8B-B189-7F53EFC1CC7A}" type="parTrans" cxnId="{6976A379-CB0A-4C4F-BB07-34C96C9532B1}">
      <dgm:prSet/>
      <dgm:spPr/>
      <dgm:t>
        <a:bodyPr/>
        <a:lstStyle/>
        <a:p>
          <a:endParaRPr lang="en-US"/>
        </a:p>
      </dgm:t>
    </dgm:pt>
    <dgm:pt modelId="{64266D9C-16E0-4F9A-8E93-47E4C194E6CD}" type="sibTrans" cxnId="{6976A379-CB0A-4C4F-BB07-34C96C9532B1}">
      <dgm:prSet/>
      <dgm:spPr/>
      <dgm:t>
        <a:bodyPr/>
        <a:lstStyle/>
        <a:p>
          <a:endParaRPr lang="en-US"/>
        </a:p>
      </dgm:t>
    </dgm:pt>
    <dgm:pt modelId="{DFD5B465-3AE6-4CC5-8921-D4E5BB484C01}">
      <dgm:prSet/>
      <dgm:spPr/>
      <dgm:t>
        <a:bodyPr/>
        <a:lstStyle/>
        <a:p>
          <a:r>
            <a:rPr lang="it-IT"/>
            <a:t>sono coloro che hanno appreso l’arte della</a:t>
          </a:r>
          <a:endParaRPr lang="en-US"/>
        </a:p>
      </dgm:t>
    </dgm:pt>
    <dgm:pt modelId="{3469E5F8-1F75-4F84-970E-C3400845F6F8}" type="parTrans" cxnId="{5EB9C0BD-A3D1-485E-A376-4798B3729453}">
      <dgm:prSet/>
      <dgm:spPr/>
      <dgm:t>
        <a:bodyPr/>
        <a:lstStyle/>
        <a:p>
          <a:endParaRPr lang="en-US"/>
        </a:p>
      </dgm:t>
    </dgm:pt>
    <dgm:pt modelId="{A1EAEB00-96B1-4328-979C-1127FFD5364C}" type="sibTrans" cxnId="{5EB9C0BD-A3D1-485E-A376-4798B3729453}">
      <dgm:prSet/>
      <dgm:spPr/>
      <dgm:t>
        <a:bodyPr/>
        <a:lstStyle/>
        <a:p>
          <a:endParaRPr lang="en-US"/>
        </a:p>
      </dgm:t>
    </dgm:pt>
    <dgm:pt modelId="{6E22DF68-8CBF-4D7C-9928-C275CCF601E1}">
      <dgm:prSet/>
      <dgm:spPr/>
      <dgm:t>
        <a:bodyPr/>
        <a:lstStyle/>
        <a:p>
          <a:r>
            <a:rPr lang="it-IT"/>
            <a:t>pace e la esercitano.</a:t>
          </a:r>
          <a:endParaRPr lang="en-US"/>
        </a:p>
      </dgm:t>
    </dgm:pt>
    <dgm:pt modelId="{7FA76587-1AAD-4744-A418-926293C1AD89}" type="parTrans" cxnId="{5913C86A-F4DD-4DED-9356-3BA0F7A7CFD6}">
      <dgm:prSet/>
      <dgm:spPr/>
      <dgm:t>
        <a:bodyPr/>
        <a:lstStyle/>
        <a:p>
          <a:endParaRPr lang="en-US"/>
        </a:p>
      </dgm:t>
    </dgm:pt>
    <dgm:pt modelId="{25A2A8B2-14AA-465E-892D-0FB257EC4D52}" type="sibTrans" cxnId="{5913C86A-F4DD-4DED-9356-3BA0F7A7CFD6}">
      <dgm:prSet/>
      <dgm:spPr/>
      <dgm:t>
        <a:bodyPr/>
        <a:lstStyle/>
        <a:p>
          <a:endParaRPr lang="en-US"/>
        </a:p>
      </dgm:t>
    </dgm:pt>
    <dgm:pt modelId="{CFBA5C68-B7F2-4BC4-9A75-408B22C7993E}">
      <dgm:prSet/>
      <dgm:spPr/>
      <dgm:t>
        <a:bodyPr/>
        <a:lstStyle/>
        <a:p>
          <a:r>
            <a:rPr lang="it-IT"/>
            <a:t>La pace di Cristo viene dalla sua Croce e</a:t>
          </a:r>
          <a:endParaRPr lang="en-US"/>
        </a:p>
      </dgm:t>
    </dgm:pt>
    <dgm:pt modelId="{A08CC9F3-7C03-44FB-A44C-4333525966FB}" type="parTrans" cxnId="{D8329FE4-69FD-4804-A904-56A7AEE8785D}">
      <dgm:prSet/>
      <dgm:spPr/>
      <dgm:t>
        <a:bodyPr/>
        <a:lstStyle/>
        <a:p>
          <a:endParaRPr lang="en-US"/>
        </a:p>
      </dgm:t>
    </dgm:pt>
    <dgm:pt modelId="{A22854AD-F3EC-4841-B710-1A507AAE21AB}" type="sibTrans" cxnId="{D8329FE4-69FD-4804-A904-56A7AEE8785D}">
      <dgm:prSet/>
      <dgm:spPr/>
      <dgm:t>
        <a:bodyPr/>
        <a:lstStyle/>
        <a:p>
          <a:endParaRPr lang="en-US"/>
        </a:p>
      </dgm:t>
    </dgm:pt>
    <dgm:pt modelId="{B615CBC9-684C-4E40-8F05-EB5974135E05}">
      <dgm:prSet/>
      <dgm:spPr/>
      <dgm:t>
        <a:bodyPr/>
        <a:lstStyle/>
        <a:p>
          <a:r>
            <a:rPr lang="it-IT"/>
            <a:t>genera un’umanità nuova.</a:t>
          </a:r>
          <a:endParaRPr lang="en-US"/>
        </a:p>
      </dgm:t>
    </dgm:pt>
    <dgm:pt modelId="{C1201770-997E-4602-959A-4619096A5A66}" type="parTrans" cxnId="{C911467F-64D0-4DDE-A5F0-51876D198542}">
      <dgm:prSet/>
      <dgm:spPr/>
      <dgm:t>
        <a:bodyPr/>
        <a:lstStyle/>
        <a:p>
          <a:endParaRPr lang="en-US"/>
        </a:p>
      </dgm:t>
    </dgm:pt>
    <dgm:pt modelId="{9BA6568A-DC58-4E85-8783-DAFE13A0EC0B}" type="sibTrans" cxnId="{C911467F-64D0-4DDE-A5F0-51876D198542}">
      <dgm:prSet/>
      <dgm:spPr/>
      <dgm:t>
        <a:bodyPr/>
        <a:lstStyle/>
        <a:p>
          <a:endParaRPr lang="en-US"/>
        </a:p>
      </dgm:t>
    </dgm:pt>
    <dgm:pt modelId="{523C0147-238C-4BFD-B5E2-49E87DBBAD88}">
      <dgm:prSet/>
      <dgm:spPr/>
      <dgm:t>
        <a:bodyPr/>
        <a:lstStyle/>
        <a:p>
          <a:r>
            <a:rPr lang="it-IT"/>
            <a:t>NELLA FOTO: Martin Luter King</a:t>
          </a:r>
          <a:endParaRPr lang="en-US"/>
        </a:p>
      </dgm:t>
    </dgm:pt>
    <dgm:pt modelId="{B6C77D4F-8919-467E-B6E0-152F49CB8442}" type="parTrans" cxnId="{BD7B9158-D81C-4864-B56A-C60940262A50}">
      <dgm:prSet/>
      <dgm:spPr/>
      <dgm:t>
        <a:bodyPr/>
        <a:lstStyle/>
        <a:p>
          <a:endParaRPr lang="en-US"/>
        </a:p>
      </dgm:t>
    </dgm:pt>
    <dgm:pt modelId="{D821EA65-1E4B-46E7-BA76-5B50F7A05C6E}" type="sibTrans" cxnId="{BD7B9158-D81C-4864-B56A-C60940262A50}">
      <dgm:prSet/>
      <dgm:spPr/>
      <dgm:t>
        <a:bodyPr/>
        <a:lstStyle/>
        <a:p>
          <a:endParaRPr lang="en-US"/>
        </a:p>
      </dgm:t>
    </dgm:pt>
    <dgm:pt modelId="{58654E3A-788B-4026-AD44-9FDCB720F249}">
      <dgm:prSet/>
      <dgm:spPr/>
      <dgm:t>
        <a:bodyPr/>
        <a:lstStyle/>
        <a:p>
          <a:r>
            <a:rPr lang="it-IT"/>
            <a:t>(1929-1968)</a:t>
          </a:r>
          <a:endParaRPr lang="en-US"/>
        </a:p>
      </dgm:t>
    </dgm:pt>
    <dgm:pt modelId="{C3C9F5B9-A64B-429F-BCFB-EA04DBAFFE85}" type="parTrans" cxnId="{09521985-29E7-484F-B3C2-FB662B790110}">
      <dgm:prSet/>
      <dgm:spPr/>
      <dgm:t>
        <a:bodyPr/>
        <a:lstStyle/>
        <a:p>
          <a:endParaRPr lang="en-US"/>
        </a:p>
      </dgm:t>
    </dgm:pt>
    <dgm:pt modelId="{B93405C3-3200-4D79-BD58-CFB9657A3671}" type="sibTrans" cxnId="{09521985-29E7-484F-B3C2-FB662B790110}">
      <dgm:prSet/>
      <dgm:spPr/>
      <dgm:t>
        <a:bodyPr/>
        <a:lstStyle/>
        <a:p>
          <a:endParaRPr lang="en-US"/>
        </a:p>
      </dgm:t>
    </dgm:pt>
    <dgm:pt modelId="{E6C3F655-CAA5-4A14-9C95-3117EB3F94E4}" type="pres">
      <dgm:prSet presAssocID="{A287E37F-363B-4858-9666-A220F6A86F0C}" presName="diagram" presStyleCnt="0">
        <dgm:presLayoutVars>
          <dgm:dir/>
          <dgm:resizeHandles val="exact"/>
        </dgm:presLayoutVars>
      </dgm:prSet>
      <dgm:spPr/>
    </dgm:pt>
    <dgm:pt modelId="{BB64C328-E544-4481-AE6B-54E281F4EBCE}" type="pres">
      <dgm:prSet presAssocID="{E39886FA-20CB-4EC6-9570-706490794F49}" presName="node" presStyleLbl="node1" presStyleIdx="0" presStyleCnt="13">
        <dgm:presLayoutVars>
          <dgm:bulletEnabled val="1"/>
        </dgm:presLayoutVars>
      </dgm:prSet>
      <dgm:spPr/>
    </dgm:pt>
    <dgm:pt modelId="{084E366E-5C43-48B6-AF97-6DCA7AA5AB1C}" type="pres">
      <dgm:prSet presAssocID="{24FA0A4C-0BBF-4374-AAF4-D88EB1DB2628}" presName="sibTrans" presStyleCnt="0"/>
      <dgm:spPr/>
    </dgm:pt>
    <dgm:pt modelId="{99D1433D-2F4C-497E-A89E-AF34D4B9BF87}" type="pres">
      <dgm:prSet presAssocID="{A427C041-81F9-4FB1-AAC1-903223A51F7E}" presName="node" presStyleLbl="node1" presStyleIdx="1" presStyleCnt="13">
        <dgm:presLayoutVars>
          <dgm:bulletEnabled val="1"/>
        </dgm:presLayoutVars>
      </dgm:prSet>
      <dgm:spPr/>
    </dgm:pt>
    <dgm:pt modelId="{1E68304A-BA72-49CB-B735-D8A6AEDD90E6}" type="pres">
      <dgm:prSet presAssocID="{BEC9CC15-11D3-42CD-9C54-96082067E7B8}" presName="sibTrans" presStyleCnt="0"/>
      <dgm:spPr/>
    </dgm:pt>
    <dgm:pt modelId="{822B62C3-689A-4F29-B66F-E033C23A1F82}" type="pres">
      <dgm:prSet presAssocID="{84DC4F2D-30C9-4C18-A6E7-F31921BE3712}" presName="node" presStyleLbl="node1" presStyleIdx="2" presStyleCnt="13">
        <dgm:presLayoutVars>
          <dgm:bulletEnabled val="1"/>
        </dgm:presLayoutVars>
      </dgm:prSet>
      <dgm:spPr/>
    </dgm:pt>
    <dgm:pt modelId="{12E88871-D5F5-4486-AE06-C8D6A3B92871}" type="pres">
      <dgm:prSet presAssocID="{77C2388B-24B6-4C52-A717-15214992A5AE}" presName="sibTrans" presStyleCnt="0"/>
      <dgm:spPr/>
    </dgm:pt>
    <dgm:pt modelId="{E2D0E3AB-6360-4CE7-8D96-1E4EFE2EE726}" type="pres">
      <dgm:prSet presAssocID="{11E62FC3-2778-436E-A78B-205B3DEC8DAF}" presName="node" presStyleLbl="node1" presStyleIdx="3" presStyleCnt="13">
        <dgm:presLayoutVars>
          <dgm:bulletEnabled val="1"/>
        </dgm:presLayoutVars>
      </dgm:prSet>
      <dgm:spPr/>
    </dgm:pt>
    <dgm:pt modelId="{01FB1790-87F4-40E8-A73D-714A67F32273}" type="pres">
      <dgm:prSet presAssocID="{8D89ABF9-AF92-4B5A-BD29-843B2EDBF879}" presName="sibTrans" presStyleCnt="0"/>
      <dgm:spPr/>
    </dgm:pt>
    <dgm:pt modelId="{747BFE83-D8A5-4865-9115-445F5BA7B609}" type="pres">
      <dgm:prSet presAssocID="{742413AB-BA64-4253-BC1B-81629868D456}" presName="node" presStyleLbl="node1" presStyleIdx="4" presStyleCnt="13">
        <dgm:presLayoutVars>
          <dgm:bulletEnabled val="1"/>
        </dgm:presLayoutVars>
      </dgm:prSet>
      <dgm:spPr/>
    </dgm:pt>
    <dgm:pt modelId="{4F144B53-DD30-4A62-9B34-9017D301EB58}" type="pres">
      <dgm:prSet presAssocID="{2B760956-741B-46A1-A152-7BA5D32EA652}" presName="sibTrans" presStyleCnt="0"/>
      <dgm:spPr/>
    </dgm:pt>
    <dgm:pt modelId="{A9C165E6-AF8E-4723-B7D0-8EB21729CB97}" type="pres">
      <dgm:prSet presAssocID="{D9E5D0BB-C94F-4487-8DFC-4DFFE55CE849}" presName="node" presStyleLbl="node1" presStyleIdx="5" presStyleCnt="13">
        <dgm:presLayoutVars>
          <dgm:bulletEnabled val="1"/>
        </dgm:presLayoutVars>
      </dgm:prSet>
      <dgm:spPr/>
    </dgm:pt>
    <dgm:pt modelId="{378E0A1E-01CD-4BAE-9D42-481165D62D7A}" type="pres">
      <dgm:prSet presAssocID="{FC341C6B-0295-458E-9ADF-A3FC6B790D50}" presName="sibTrans" presStyleCnt="0"/>
      <dgm:spPr/>
    </dgm:pt>
    <dgm:pt modelId="{57AA9AE5-E187-43AB-B61C-3FC98355EA06}" type="pres">
      <dgm:prSet presAssocID="{0D692F43-279D-478E-9D75-CD39589D3BB8}" presName="node" presStyleLbl="node1" presStyleIdx="6" presStyleCnt="13">
        <dgm:presLayoutVars>
          <dgm:bulletEnabled val="1"/>
        </dgm:presLayoutVars>
      </dgm:prSet>
      <dgm:spPr/>
    </dgm:pt>
    <dgm:pt modelId="{B38AA4FF-350E-4EC6-AD58-3EC2D7E3350B}" type="pres">
      <dgm:prSet presAssocID="{64266D9C-16E0-4F9A-8E93-47E4C194E6CD}" presName="sibTrans" presStyleCnt="0"/>
      <dgm:spPr/>
    </dgm:pt>
    <dgm:pt modelId="{2E10B83F-9730-4773-AB0C-CFB4CBB1AA62}" type="pres">
      <dgm:prSet presAssocID="{DFD5B465-3AE6-4CC5-8921-D4E5BB484C01}" presName="node" presStyleLbl="node1" presStyleIdx="7" presStyleCnt="13">
        <dgm:presLayoutVars>
          <dgm:bulletEnabled val="1"/>
        </dgm:presLayoutVars>
      </dgm:prSet>
      <dgm:spPr/>
    </dgm:pt>
    <dgm:pt modelId="{E94CAECE-174C-48E5-A7B7-41BD63867B9D}" type="pres">
      <dgm:prSet presAssocID="{A1EAEB00-96B1-4328-979C-1127FFD5364C}" presName="sibTrans" presStyleCnt="0"/>
      <dgm:spPr/>
    </dgm:pt>
    <dgm:pt modelId="{B72B9F39-CCE6-4E55-B4E1-56D32DA1C1AE}" type="pres">
      <dgm:prSet presAssocID="{6E22DF68-8CBF-4D7C-9928-C275CCF601E1}" presName="node" presStyleLbl="node1" presStyleIdx="8" presStyleCnt="13">
        <dgm:presLayoutVars>
          <dgm:bulletEnabled val="1"/>
        </dgm:presLayoutVars>
      </dgm:prSet>
      <dgm:spPr/>
    </dgm:pt>
    <dgm:pt modelId="{2EF22484-0657-4B9F-91AB-457ECA774992}" type="pres">
      <dgm:prSet presAssocID="{25A2A8B2-14AA-465E-892D-0FB257EC4D52}" presName="sibTrans" presStyleCnt="0"/>
      <dgm:spPr/>
    </dgm:pt>
    <dgm:pt modelId="{6D825815-C0EF-4CB3-B5EE-C663203DE065}" type="pres">
      <dgm:prSet presAssocID="{CFBA5C68-B7F2-4BC4-9A75-408B22C7993E}" presName="node" presStyleLbl="node1" presStyleIdx="9" presStyleCnt="13">
        <dgm:presLayoutVars>
          <dgm:bulletEnabled val="1"/>
        </dgm:presLayoutVars>
      </dgm:prSet>
      <dgm:spPr/>
    </dgm:pt>
    <dgm:pt modelId="{F87BAB50-2F44-4D18-84D6-DFF82CAAA9E1}" type="pres">
      <dgm:prSet presAssocID="{A22854AD-F3EC-4841-B710-1A507AAE21AB}" presName="sibTrans" presStyleCnt="0"/>
      <dgm:spPr/>
    </dgm:pt>
    <dgm:pt modelId="{61CBAC83-FAB6-4277-AA1D-5FAED1CB98C3}" type="pres">
      <dgm:prSet presAssocID="{B615CBC9-684C-4E40-8F05-EB5974135E05}" presName="node" presStyleLbl="node1" presStyleIdx="10" presStyleCnt="13">
        <dgm:presLayoutVars>
          <dgm:bulletEnabled val="1"/>
        </dgm:presLayoutVars>
      </dgm:prSet>
      <dgm:spPr/>
    </dgm:pt>
    <dgm:pt modelId="{1799B3BB-61C1-4177-BC70-BA217469A65F}" type="pres">
      <dgm:prSet presAssocID="{9BA6568A-DC58-4E85-8783-DAFE13A0EC0B}" presName="sibTrans" presStyleCnt="0"/>
      <dgm:spPr/>
    </dgm:pt>
    <dgm:pt modelId="{CD007718-551A-4198-B9BE-53C9F3EB17B9}" type="pres">
      <dgm:prSet presAssocID="{523C0147-238C-4BFD-B5E2-49E87DBBAD88}" presName="node" presStyleLbl="node1" presStyleIdx="11" presStyleCnt="13">
        <dgm:presLayoutVars>
          <dgm:bulletEnabled val="1"/>
        </dgm:presLayoutVars>
      </dgm:prSet>
      <dgm:spPr/>
    </dgm:pt>
    <dgm:pt modelId="{537F6285-8076-429F-B123-D834B66EA8B4}" type="pres">
      <dgm:prSet presAssocID="{D821EA65-1E4B-46E7-BA76-5B50F7A05C6E}" presName="sibTrans" presStyleCnt="0"/>
      <dgm:spPr/>
    </dgm:pt>
    <dgm:pt modelId="{F9ACF604-FB74-476A-B13D-579D3201931F}" type="pres">
      <dgm:prSet presAssocID="{58654E3A-788B-4026-AD44-9FDCB720F24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B3696A08-1201-4251-B878-CF1F47627B6B}" type="presOf" srcId="{0D692F43-279D-478E-9D75-CD39589D3BB8}" destId="{57AA9AE5-E187-43AB-B61C-3FC98355EA06}" srcOrd="0" destOrd="0" presId="urn:microsoft.com/office/officeart/2005/8/layout/default"/>
    <dgm:cxn modelId="{555FB40A-E036-4651-8116-CBA71CA0C859}" type="presOf" srcId="{A287E37F-363B-4858-9666-A220F6A86F0C}" destId="{E6C3F655-CAA5-4A14-9C95-3117EB3F94E4}" srcOrd="0" destOrd="0" presId="urn:microsoft.com/office/officeart/2005/8/layout/default"/>
    <dgm:cxn modelId="{B67CC325-F1CD-4A3D-A880-5B1C2F0D43BC}" srcId="{A287E37F-363B-4858-9666-A220F6A86F0C}" destId="{D9E5D0BB-C94F-4487-8DFC-4DFFE55CE849}" srcOrd="5" destOrd="0" parTransId="{040391D5-8B0F-4230-84A4-9ADD2AE1B814}" sibTransId="{FC341C6B-0295-458E-9ADF-A3FC6B790D50}"/>
    <dgm:cxn modelId="{51FC232F-A7D9-402C-8BE5-A800CB871E70}" srcId="{A287E37F-363B-4858-9666-A220F6A86F0C}" destId="{742413AB-BA64-4253-BC1B-81629868D456}" srcOrd="4" destOrd="0" parTransId="{4156352C-68DC-4456-8FDE-C99EC2E2874A}" sibTransId="{2B760956-741B-46A1-A152-7BA5D32EA652}"/>
    <dgm:cxn modelId="{09DC4D3E-D32A-4967-83ED-EEB6CC229010}" type="presOf" srcId="{84DC4F2D-30C9-4C18-A6E7-F31921BE3712}" destId="{822B62C3-689A-4F29-B66F-E033C23A1F82}" srcOrd="0" destOrd="0" presId="urn:microsoft.com/office/officeart/2005/8/layout/default"/>
    <dgm:cxn modelId="{5913C86A-F4DD-4DED-9356-3BA0F7A7CFD6}" srcId="{A287E37F-363B-4858-9666-A220F6A86F0C}" destId="{6E22DF68-8CBF-4D7C-9928-C275CCF601E1}" srcOrd="8" destOrd="0" parTransId="{7FA76587-1AAD-4744-A418-926293C1AD89}" sibTransId="{25A2A8B2-14AA-465E-892D-0FB257EC4D52}"/>
    <dgm:cxn modelId="{DBC6E74B-18EC-41AC-A1FA-3338D7323909}" type="presOf" srcId="{CFBA5C68-B7F2-4BC4-9A75-408B22C7993E}" destId="{6D825815-C0EF-4CB3-B5EE-C663203DE065}" srcOrd="0" destOrd="0" presId="urn:microsoft.com/office/officeart/2005/8/layout/default"/>
    <dgm:cxn modelId="{5D06FD77-6765-4A2D-9C02-200187A01256}" type="presOf" srcId="{523C0147-238C-4BFD-B5E2-49E87DBBAD88}" destId="{CD007718-551A-4198-B9BE-53C9F3EB17B9}" srcOrd="0" destOrd="0" presId="urn:microsoft.com/office/officeart/2005/8/layout/default"/>
    <dgm:cxn modelId="{BD7B9158-D81C-4864-B56A-C60940262A50}" srcId="{A287E37F-363B-4858-9666-A220F6A86F0C}" destId="{523C0147-238C-4BFD-B5E2-49E87DBBAD88}" srcOrd="11" destOrd="0" parTransId="{B6C77D4F-8919-467E-B6E0-152F49CB8442}" sibTransId="{D821EA65-1E4B-46E7-BA76-5B50F7A05C6E}"/>
    <dgm:cxn modelId="{6976A379-CB0A-4C4F-BB07-34C96C9532B1}" srcId="{A287E37F-363B-4858-9666-A220F6A86F0C}" destId="{0D692F43-279D-478E-9D75-CD39589D3BB8}" srcOrd="6" destOrd="0" parTransId="{3B83CE71-E339-4E8B-B189-7F53EFC1CC7A}" sibTransId="{64266D9C-16E0-4F9A-8E93-47E4C194E6CD}"/>
    <dgm:cxn modelId="{C0D5835A-0078-4976-A960-E69385171F79}" type="presOf" srcId="{D9E5D0BB-C94F-4487-8DFC-4DFFE55CE849}" destId="{A9C165E6-AF8E-4723-B7D0-8EB21729CB97}" srcOrd="0" destOrd="0" presId="urn:microsoft.com/office/officeart/2005/8/layout/default"/>
    <dgm:cxn modelId="{5DA74D7E-1BD0-42C6-90A4-DEC39CC48199}" type="presOf" srcId="{742413AB-BA64-4253-BC1B-81629868D456}" destId="{747BFE83-D8A5-4865-9115-445F5BA7B609}" srcOrd="0" destOrd="0" presId="urn:microsoft.com/office/officeart/2005/8/layout/default"/>
    <dgm:cxn modelId="{C911467F-64D0-4DDE-A5F0-51876D198542}" srcId="{A287E37F-363B-4858-9666-A220F6A86F0C}" destId="{B615CBC9-684C-4E40-8F05-EB5974135E05}" srcOrd="10" destOrd="0" parTransId="{C1201770-997E-4602-959A-4619096A5A66}" sibTransId="{9BA6568A-DC58-4E85-8783-DAFE13A0EC0B}"/>
    <dgm:cxn modelId="{87CCD583-5412-4AD4-9A65-DA7C5FFD5A38}" type="presOf" srcId="{B615CBC9-684C-4E40-8F05-EB5974135E05}" destId="{61CBAC83-FAB6-4277-AA1D-5FAED1CB98C3}" srcOrd="0" destOrd="0" presId="urn:microsoft.com/office/officeart/2005/8/layout/default"/>
    <dgm:cxn modelId="{09521985-29E7-484F-B3C2-FB662B790110}" srcId="{A287E37F-363B-4858-9666-A220F6A86F0C}" destId="{58654E3A-788B-4026-AD44-9FDCB720F249}" srcOrd="12" destOrd="0" parTransId="{C3C9F5B9-A64B-429F-BCFB-EA04DBAFFE85}" sibTransId="{B93405C3-3200-4D79-BD58-CFB9657A3671}"/>
    <dgm:cxn modelId="{EF3DB0A2-E2EE-4423-AF91-6FF04551CBCE}" srcId="{A287E37F-363B-4858-9666-A220F6A86F0C}" destId="{A427C041-81F9-4FB1-AAC1-903223A51F7E}" srcOrd="1" destOrd="0" parTransId="{29827738-E226-4991-A8C7-44B6CCCAEE66}" sibTransId="{BEC9CC15-11D3-42CD-9C54-96082067E7B8}"/>
    <dgm:cxn modelId="{A91F22A5-3039-4478-B850-084477667291}" srcId="{A287E37F-363B-4858-9666-A220F6A86F0C}" destId="{11E62FC3-2778-436E-A78B-205B3DEC8DAF}" srcOrd="3" destOrd="0" parTransId="{B01064C3-F195-4A3A-96BE-924AC6ECCD0D}" sibTransId="{8D89ABF9-AF92-4B5A-BD29-843B2EDBF879}"/>
    <dgm:cxn modelId="{28039EAA-C3B0-49E6-A0C7-58F586B9B86C}" srcId="{A287E37F-363B-4858-9666-A220F6A86F0C}" destId="{E39886FA-20CB-4EC6-9570-706490794F49}" srcOrd="0" destOrd="0" parTransId="{49F1CDF4-1BD8-4308-95E7-2E8F5484E199}" sibTransId="{24FA0A4C-0BBF-4374-AAF4-D88EB1DB2628}"/>
    <dgm:cxn modelId="{1FC870B2-3C78-4D01-9BED-7F5BFDC6856C}" type="presOf" srcId="{DFD5B465-3AE6-4CC5-8921-D4E5BB484C01}" destId="{2E10B83F-9730-4773-AB0C-CFB4CBB1AA62}" srcOrd="0" destOrd="0" presId="urn:microsoft.com/office/officeart/2005/8/layout/default"/>
    <dgm:cxn modelId="{2CA520B3-24C0-480B-ACA4-2BA0D4971F73}" type="presOf" srcId="{E39886FA-20CB-4EC6-9570-706490794F49}" destId="{BB64C328-E544-4481-AE6B-54E281F4EBCE}" srcOrd="0" destOrd="0" presId="urn:microsoft.com/office/officeart/2005/8/layout/default"/>
    <dgm:cxn modelId="{435D25BD-917B-4D5D-B062-4429415E37BA}" type="presOf" srcId="{11E62FC3-2778-436E-A78B-205B3DEC8DAF}" destId="{E2D0E3AB-6360-4CE7-8D96-1E4EFE2EE726}" srcOrd="0" destOrd="0" presId="urn:microsoft.com/office/officeart/2005/8/layout/default"/>
    <dgm:cxn modelId="{5EB9C0BD-A3D1-485E-A376-4798B3729453}" srcId="{A287E37F-363B-4858-9666-A220F6A86F0C}" destId="{DFD5B465-3AE6-4CC5-8921-D4E5BB484C01}" srcOrd="7" destOrd="0" parTransId="{3469E5F8-1F75-4F84-970E-C3400845F6F8}" sibTransId="{A1EAEB00-96B1-4328-979C-1127FFD5364C}"/>
    <dgm:cxn modelId="{234910C4-D047-4C71-BF87-A1CC31D81A99}" type="presOf" srcId="{58654E3A-788B-4026-AD44-9FDCB720F249}" destId="{F9ACF604-FB74-476A-B13D-579D3201931F}" srcOrd="0" destOrd="0" presId="urn:microsoft.com/office/officeart/2005/8/layout/default"/>
    <dgm:cxn modelId="{B2EE68C4-7387-4E95-AB95-D1AA9960E1AB}" srcId="{A287E37F-363B-4858-9666-A220F6A86F0C}" destId="{84DC4F2D-30C9-4C18-A6E7-F31921BE3712}" srcOrd="2" destOrd="0" parTransId="{5656BB5C-B8C9-457D-997C-F5958C0DCA0E}" sibTransId="{77C2388B-24B6-4C52-A717-15214992A5AE}"/>
    <dgm:cxn modelId="{CEAFBED3-63B5-41C3-9AB2-06CE455F8F3F}" type="presOf" srcId="{6E22DF68-8CBF-4D7C-9928-C275CCF601E1}" destId="{B72B9F39-CCE6-4E55-B4E1-56D32DA1C1AE}" srcOrd="0" destOrd="0" presId="urn:microsoft.com/office/officeart/2005/8/layout/default"/>
    <dgm:cxn modelId="{D8329FE4-69FD-4804-A904-56A7AEE8785D}" srcId="{A287E37F-363B-4858-9666-A220F6A86F0C}" destId="{CFBA5C68-B7F2-4BC4-9A75-408B22C7993E}" srcOrd="9" destOrd="0" parTransId="{A08CC9F3-7C03-44FB-A44C-4333525966FB}" sibTransId="{A22854AD-F3EC-4841-B710-1A507AAE21AB}"/>
    <dgm:cxn modelId="{38A242FA-2647-4E5D-ADC5-78EAB7C1936E}" type="presOf" srcId="{A427C041-81F9-4FB1-AAC1-903223A51F7E}" destId="{99D1433D-2F4C-497E-A89E-AF34D4B9BF87}" srcOrd="0" destOrd="0" presId="urn:microsoft.com/office/officeart/2005/8/layout/default"/>
    <dgm:cxn modelId="{A79B4D90-6E91-4A7B-A276-051700BAF535}" type="presParOf" srcId="{E6C3F655-CAA5-4A14-9C95-3117EB3F94E4}" destId="{BB64C328-E544-4481-AE6B-54E281F4EBCE}" srcOrd="0" destOrd="0" presId="urn:microsoft.com/office/officeart/2005/8/layout/default"/>
    <dgm:cxn modelId="{3C29464A-7CFD-4ADF-A8B5-052E4CB18FEF}" type="presParOf" srcId="{E6C3F655-CAA5-4A14-9C95-3117EB3F94E4}" destId="{084E366E-5C43-48B6-AF97-6DCA7AA5AB1C}" srcOrd="1" destOrd="0" presId="urn:microsoft.com/office/officeart/2005/8/layout/default"/>
    <dgm:cxn modelId="{1F9BD32F-44C0-4531-81DD-454031C526AD}" type="presParOf" srcId="{E6C3F655-CAA5-4A14-9C95-3117EB3F94E4}" destId="{99D1433D-2F4C-497E-A89E-AF34D4B9BF87}" srcOrd="2" destOrd="0" presId="urn:microsoft.com/office/officeart/2005/8/layout/default"/>
    <dgm:cxn modelId="{63DF300C-78DE-4D84-9F25-D6BE47A26F57}" type="presParOf" srcId="{E6C3F655-CAA5-4A14-9C95-3117EB3F94E4}" destId="{1E68304A-BA72-49CB-B735-D8A6AEDD90E6}" srcOrd="3" destOrd="0" presId="urn:microsoft.com/office/officeart/2005/8/layout/default"/>
    <dgm:cxn modelId="{18D2FBB5-3BC7-4E30-A861-71AD151EEFD2}" type="presParOf" srcId="{E6C3F655-CAA5-4A14-9C95-3117EB3F94E4}" destId="{822B62C3-689A-4F29-B66F-E033C23A1F82}" srcOrd="4" destOrd="0" presId="urn:microsoft.com/office/officeart/2005/8/layout/default"/>
    <dgm:cxn modelId="{C86CBECC-5EBD-4AB4-9358-1E5DA614361E}" type="presParOf" srcId="{E6C3F655-CAA5-4A14-9C95-3117EB3F94E4}" destId="{12E88871-D5F5-4486-AE06-C8D6A3B92871}" srcOrd="5" destOrd="0" presId="urn:microsoft.com/office/officeart/2005/8/layout/default"/>
    <dgm:cxn modelId="{0E4F20E7-BCBB-4B7D-BAF2-BE2E27F105AC}" type="presParOf" srcId="{E6C3F655-CAA5-4A14-9C95-3117EB3F94E4}" destId="{E2D0E3AB-6360-4CE7-8D96-1E4EFE2EE726}" srcOrd="6" destOrd="0" presId="urn:microsoft.com/office/officeart/2005/8/layout/default"/>
    <dgm:cxn modelId="{E7EB5DDA-7935-4DCB-8375-FBD7A07E8C16}" type="presParOf" srcId="{E6C3F655-CAA5-4A14-9C95-3117EB3F94E4}" destId="{01FB1790-87F4-40E8-A73D-714A67F32273}" srcOrd="7" destOrd="0" presId="urn:microsoft.com/office/officeart/2005/8/layout/default"/>
    <dgm:cxn modelId="{05F98E35-306A-4983-9FFF-A952A7C4CE12}" type="presParOf" srcId="{E6C3F655-CAA5-4A14-9C95-3117EB3F94E4}" destId="{747BFE83-D8A5-4865-9115-445F5BA7B609}" srcOrd="8" destOrd="0" presId="urn:microsoft.com/office/officeart/2005/8/layout/default"/>
    <dgm:cxn modelId="{06F1C48B-48C4-49D8-A059-288F72FD48E8}" type="presParOf" srcId="{E6C3F655-CAA5-4A14-9C95-3117EB3F94E4}" destId="{4F144B53-DD30-4A62-9B34-9017D301EB58}" srcOrd="9" destOrd="0" presId="urn:microsoft.com/office/officeart/2005/8/layout/default"/>
    <dgm:cxn modelId="{F6C5D607-83DA-4C8B-9570-404AE06D0665}" type="presParOf" srcId="{E6C3F655-CAA5-4A14-9C95-3117EB3F94E4}" destId="{A9C165E6-AF8E-4723-B7D0-8EB21729CB97}" srcOrd="10" destOrd="0" presId="urn:microsoft.com/office/officeart/2005/8/layout/default"/>
    <dgm:cxn modelId="{AF11A84B-FF15-4DC7-B6BF-A04C6DE744EA}" type="presParOf" srcId="{E6C3F655-CAA5-4A14-9C95-3117EB3F94E4}" destId="{378E0A1E-01CD-4BAE-9D42-481165D62D7A}" srcOrd="11" destOrd="0" presId="urn:microsoft.com/office/officeart/2005/8/layout/default"/>
    <dgm:cxn modelId="{4F85B56D-B990-4362-A54D-44FB25875A89}" type="presParOf" srcId="{E6C3F655-CAA5-4A14-9C95-3117EB3F94E4}" destId="{57AA9AE5-E187-43AB-B61C-3FC98355EA06}" srcOrd="12" destOrd="0" presId="urn:microsoft.com/office/officeart/2005/8/layout/default"/>
    <dgm:cxn modelId="{18F2BFD3-109D-4806-9F73-F64CC486EFD7}" type="presParOf" srcId="{E6C3F655-CAA5-4A14-9C95-3117EB3F94E4}" destId="{B38AA4FF-350E-4EC6-AD58-3EC2D7E3350B}" srcOrd="13" destOrd="0" presId="urn:microsoft.com/office/officeart/2005/8/layout/default"/>
    <dgm:cxn modelId="{91273BEE-D562-4602-B56C-989EB4D9BF23}" type="presParOf" srcId="{E6C3F655-CAA5-4A14-9C95-3117EB3F94E4}" destId="{2E10B83F-9730-4773-AB0C-CFB4CBB1AA62}" srcOrd="14" destOrd="0" presId="urn:microsoft.com/office/officeart/2005/8/layout/default"/>
    <dgm:cxn modelId="{B27821FC-EC9D-495C-9C60-5782EAA23B0C}" type="presParOf" srcId="{E6C3F655-CAA5-4A14-9C95-3117EB3F94E4}" destId="{E94CAECE-174C-48E5-A7B7-41BD63867B9D}" srcOrd="15" destOrd="0" presId="urn:microsoft.com/office/officeart/2005/8/layout/default"/>
    <dgm:cxn modelId="{A51D3F68-5A57-47F6-8056-E0F265034883}" type="presParOf" srcId="{E6C3F655-CAA5-4A14-9C95-3117EB3F94E4}" destId="{B72B9F39-CCE6-4E55-B4E1-56D32DA1C1AE}" srcOrd="16" destOrd="0" presId="urn:microsoft.com/office/officeart/2005/8/layout/default"/>
    <dgm:cxn modelId="{3E7A596B-5186-462F-9674-B216544CA157}" type="presParOf" srcId="{E6C3F655-CAA5-4A14-9C95-3117EB3F94E4}" destId="{2EF22484-0657-4B9F-91AB-457ECA774992}" srcOrd="17" destOrd="0" presId="urn:microsoft.com/office/officeart/2005/8/layout/default"/>
    <dgm:cxn modelId="{EBB31A1F-EA1D-4200-A675-9727A56115C9}" type="presParOf" srcId="{E6C3F655-CAA5-4A14-9C95-3117EB3F94E4}" destId="{6D825815-C0EF-4CB3-B5EE-C663203DE065}" srcOrd="18" destOrd="0" presId="urn:microsoft.com/office/officeart/2005/8/layout/default"/>
    <dgm:cxn modelId="{B1DBB775-D526-4CB9-B599-429676E8773A}" type="presParOf" srcId="{E6C3F655-CAA5-4A14-9C95-3117EB3F94E4}" destId="{F87BAB50-2F44-4D18-84D6-DFF82CAAA9E1}" srcOrd="19" destOrd="0" presId="urn:microsoft.com/office/officeart/2005/8/layout/default"/>
    <dgm:cxn modelId="{3D5A7FFB-A4D8-49DC-8AA8-A23AA7FCFF99}" type="presParOf" srcId="{E6C3F655-CAA5-4A14-9C95-3117EB3F94E4}" destId="{61CBAC83-FAB6-4277-AA1D-5FAED1CB98C3}" srcOrd="20" destOrd="0" presId="urn:microsoft.com/office/officeart/2005/8/layout/default"/>
    <dgm:cxn modelId="{CC048C99-AFED-4816-B006-B3EC2C33235A}" type="presParOf" srcId="{E6C3F655-CAA5-4A14-9C95-3117EB3F94E4}" destId="{1799B3BB-61C1-4177-BC70-BA217469A65F}" srcOrd="21" destOrd="0" presId="urn:microsoft.com/office/officeart/2005/8/layout/default"/>
    <dgm:cxn modelId="{399482A4-FBCF-4802-BAB3-59F2A29736F7}" type="presParOf" srcId="{E6C3F655-CAA5-4A14-9C95-3117EB3F94E4}" destId="{CD007718-551A-4198-B9BE-53C9F3EB17B9}" srcOrd="22" destOrd="0" presId="urn:microsoft.com/office/officeart/2005/8/layout/default"/>
    <dgm:cxn modelId="{8295249E-C9AA-45C7-96C0-C3B0F503741C}" type="presParOf" srcId="{E6C3F655-CAA5-4A14-9C95-3117EB3F94E4}" destId="{537F6285-8076-429F-B123-D834B66EA8B4}" srcOrd="23" destOrd="0" presId="urn:microsoft.com/office/officeart/2005/8/layout/default"/>
    <dgm:cxn modelId="{B76D1F70-A259-4769-A09B-EE646691357F}" type="presParOf" srcId="{E6C3F655-CAA5-4A14-9C95-3117EB3F94E4}" destId="{F9ACF604-FB74-476A-B13D-579D3201931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6FE6E-E430-4D5C-892B-4F5A2AEF79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F109071-AAF4-45F1-90B2-B672F03A3D4A}">
      <dgm:prSet/>
      <dgm:spPr/>
      <dgm:t>
        <a:bodyPr/>
        <a:lstStyle/>
        <a:p>
          <a:r>
            <a:rPr lang="it-IT" i="1"/>
            <a:t>Beati voi quando vi insulteranno, vi perseguiteranno</a:t>
          </a:r>
          <a:endParaRPr lang="en-US"/>
        </a:p>
      </dgm:t>
    </dgm:pt>
    <dgm:pt modelId="{E08BDE07-8DBF-43DF-8525-2EA48E71F9BA}" type="parTrans" cxnId="{1BCF6589-DA45-4E7E-93A4-A574D292BAF1}">
      <dgm:prSet/>
      <dgm:spPr/>
      <dgm:t>
        <a:bodyPr/>
        <a:lstStyle/>
        <a:p>
          <a:endParaRPr lang="en-US"/>
        </a:p>
      </dgm:t>
    </dgm:pt>
    <dgm:pt modelId="{914BF96B-E983-46A5-B71F-9614F4EB9A22}" type="sibTrans" cxnId="{1BCF6589-DA45-4E7E-93A4-A574D292BAF1}">
      <dgm:prSet/>
      <dgm:spPr/>
      <dgm:t>
        <a:bodyPr/>
        <a:lstStyle/>
        <a:p>
          <a:endParaRPr lang="en-US"/>
        </a:p>
      </dgm:t>
    </dgm:pt>
    <dgm:pt modelId="{9A48D7CD-7EC8-4B4D-88FD-9081FD6A4897}">
      <dgm:prSet/>
      <dgm:spPr/>
      <dgm:t>
        <a:bodyPr/>
        <a:lstStyle/>
        <a:p>
          <a:r>
            <a:rPr lang="it-IT" i="1"/>
            <a:t>e mentendo diranno ogni sorta di male contro di voi</a:t>
          </a:r>
          <a:endParaRPr lang="en-US"/>
        </a:p>
      </dgm:t>
    </dgm:pt>
    <dgm:pt modelId="{CF7D5D46-7C84-476E-9417-CB8E47C7558C}" type="parTrans" cxnId="{2E06EDEC-BB64-4383-9C0A-3CD359DDB62C}">
      <dgm:prSet/>
      <dgm:spPr/>
      <dgm:t>
        <a:bodyPr/>
        <a:lstStyle/>
        <a:p>
          <a:endParaRPr lang="en-US"/>
        </a:p>
      </dgm:t>
    </dgm:pt>
    <dgm:pt modelId="{970D6B13-AD7B-479A-869F-3B3889E90369}" type="sibTrans" cxnId="{2E06EDEC-BB64-4383-9C0A-3CD359DDB62C}">
      <dgm:prSet/>
      <dgm:spPr/>
      <dgm:t>
        <a:bodyPr/>
        <a:lstStyle/>
        <a:p>
          <a:endParaRPr lang="en-US"/>
        </a:p>
      </dgm:t>
    </dgm:pt>
    <dgm:pt modelId="{CB87501A-B875-41FC-A84D-B0331D3B2089}">
      <dgm:prSet/>
      <dgm:spPr/>
      <dgm:t>
        <a:bodyPr/>
        <a:lstStyle/>
        <a:p>
          <a:r>
            <a:rPr lang="it-IT" i="1"/>
            <a:t>per causa mia. Rallegratevi ed esultate, perché grande</a:t>
          </a:r>
          <a:endParaRPr lang="en-US"/>
        </a:p>
      </dgm:t>
    </dgm:pt>
    <dgm:pt modelId="{68315665-A085-42D9-8CD2-875CF5B4D3F3}" type="parTrans" cxnId="{F9996D04-7C70-49AE-AACD-2B46D6939E99}">
      <dgm:prSet/>
      <dgm:spPr/>
      <dgm:t>
        <a:bodyPr/>
        <a:lstStyle/>
        <a:p>
          <a:endParaRPr lang="en-US"/>
        </a:p>
      </dgm:t>
    </dgm:pt>
    <dgm:pt modelId="{F3D4BE0C-63C5-470A-929E-CE0468F8CAA5}" type="sibTrans" cxnId="{F9996D04-7C70-49AE-AACD-2B46D6939E99}">
      <dgm:prSet/>
      <dgm:spPr/>
      <dgm:t>
        <a:bodyPr/>
        <a:lstStyle/>
        <a:p>
          <a:endParaRPr lang="en-US"/>
        </a:p>
      </dgm:t>
    </dgm:pt>
    <dgm:pt modelId="{3896ADCD-9A31-41FE-9803-F29192D7C9E0}">
      <dgm:prSet/>
      <dgm:spPr/>
      <dgm:t>
        <a:bodyPr/>
        <a:lstStyle/>
        <a:p>
          <a:r>
            <a:rPr lang="it-IT" i="1"/>
            <a:t>è la vostra ricompensa nei cieli. Così infatti hanno</a:t>
          </a:r>
          <a:endParaRPr lang="en-US"/>
        </a:p>
      </dgm:t>
    </dgm:pt>
    <dgm:pt modelId="{25ADAFA3-6831-4FBE-A336-9F527BEBB4D3}" type="parTrans" cxnId="{DD978528-C840-4F34-9A14-354AC541844B}">
      <dgm:prSet/>
      <dgm:spPr/>
      <dgm:t>
        <a:bodyPr/>
        <a:lstStyle/>
        <a:p>
          <a:endParaRPr lang="en-US"/>
        </a:p>
      </dgm:t>
    </dgm:pt>
    <dgm:pt modelId="{28D57C32-5752-42C0-A294-388B433583CB}" type="sibTrans" cxnId="{DD978528-C840-4F34-9A14-354AC541844B}">
      <dgm:prSet/>
      <dgm:spPr/>
      <dgm:t>
        <a:bodyPr/>
        <a:lstStyle/>
        <a:p>
          <a:endParaRPr lang="en-US"/>
        </a:p>
      </dgm:t>
    </dgm:pt>
    <dgm:pt modelId="{762F7E4B-C3E3-4894-B9F2-785B745532E4}">
      <dgm:prSet/>
      <dgm:spPr/>
      <dgm:t>
        <a:bodyPr/>
        <a:lstStyle/>
        <a:p>
          <a:r>
            <a:rPr lang="it-IT" i="1"/>
            <a:t>perseguitato i profeti prima di voi»</a:t>
          </a:r>
          <a:endParaRPr lang="en-US"/>
        </a:p>
      </dgm:t>
    </dgm:pt>
    <dgm:pt modelId="{49F89609-5419-4226-9922-69C22F97267B}" type="parTrans" cxnId="{EB3611E4-D17D-47F6-AD16-CE465B123398}">
      <dgm:prSet/>
      <dgm:spPr/>
      <dgm:t>
        <a:bodyPr/>
        <a:lstStyle/>
        <a:p>
          <a:endParaRPr lang="en-US"/>
        </a:p>
      </dgm:t>
    </dgm:pt>
    <dgm:pt modelId="{D4B4DF5A-F782-4308-862A-DA087A61CFD0}" type="sibTrans" cxnId="{EB3611E4-D17D-47F6-AD16-CE465B123398}">
      <dgm:prSet/>
      <dgm:spPr/>
      <dgm:t>
        <a:bodyPr/>
        <a:lstStyle/>
        <a:p>
          <a:endParaRPr lang="en-US"/>
        </a:p>
      </dgm:t>
    </dgm:pt>
    <dgm:pt modelId="{E00A9C15-50C9-4A2D-8E7E-D99B37EEE0F5}">
      <dgm:prSet/>
      <dgm:spPr/>
      <dgm:t>
        <a:bodyPr/>
        <a:lstStyle/>
        <a:p>
          <a:r>
            <a:rPr lang="it-IT"/>
            <a:t>Il sentiero delle Beatitudini è un cammino pasquale</a:t>
          </a:r>
          <a:endParaRPr lang="en-US"/>
        </a:p>
      </dgm:t>
    </dgm:pt>
    <dgm:pt modelId="{E6EF8DBE-8361-4214-BC92-BBADEB29420A}" type="parTrans" cxnId="{76B100FD-54F0-465D-A507-2A6D783DC62C}">
      <dgm:prSet/>
      <dgm:spPr/>
      <dgm:t>
        <a:bodyPr/>
        <a:lstStyle/>
        <a:p>
          <a:endParaRPr lang="en-US"/>
        </a:p>
      </dgm:t>
    </dgm:pt>
    <dgm:pt modelId="{E2541B10-7512-48E2-A1A0-3F334BD80F90}" type="sibTrans" cxnId="{76B100FD-54F0-465D-A507-2A6D783DC62C}">
      <dgm:prSet/>
      <dgm:spPr/>
      <dgm:t>
        <a:bodyPr/>
        <a:lstStyle/>
        <a:p>
          <a:endParaRPr lang="en-US"/>
        </a:p>
      </dgm:t>
    </dgm:pt>
    <dgm:pt modelId="{6ED55300-E63A-4324-8750-763CD49AEC63}">
      <dgm:prSet/>
      <dgm:spPr/>
      <dgm:t>
        <a:bodyPr/>
        <a:lstStyle/>
        <a:p>
          <a:r>
            <a:rPr lang="it-IT"/>
            <a:t>che conduce da una vita secondo il mondo a quella</a:t>
          </a:r>
          <a:endParaRPr lang="en-US"/>
        </a:p>
      </dgm:t>
    </dgm:pt>
    <dgm:pt modelId="{798407C5-5CC0-4571-954D-A1F524DECA0C}" type="parTrans" cxnId="{3C8503D7-5D21-4831-8CF7-F9F377C30482}">
      <dgm:prSet/>
      <dgm:spPr/>
      <dgm:t>
        <a:bodyPr/>
        <a:lstStyle/>
        <a:p>
          <a:endParaRPr lang="en-US"/>
        </a:p>
      </dgm:t>
    </dgm:pt>
    <dgm:pt modelId="{70204B2F-C974-42F4-99E0-33E7B8B3E89E}" type="sibTrans" cxnId="{3C8503D7-5D21-4831-8CF7-F9F377C30482}">
      <dgm:prSet/>
      <dgm:spPr/>
      <dgm:t>
        <a:bodyPr/>
        <a:lstStyle/>
        <a:p>
          <a:endParaRPr lang="en-US"/>
        </a:p>
      </dgm:t>
    </dgm:pt>
    <dgm:pt modelId="{D8EE9134-1E06-40CC-B437-B1CCA171918C}">
      <dgm:prSet/>
      <dgm:spPr/>
      <dgm:t>
        <a:bodyPr/>
        <a:lstStyle/>
        <a:p>
          <a:r>
            <a:rPr lang="it-IT"/>
            <a:t>secondo Dio, da un’esistenza guidata dall’egoismo a</a:t>
          </a:r>
          <a:endParaRPr lang="en-US"/>
        </a:p>
      </dgm:t>
    </dgm:pt>
    <dgm:pt modelId="{6B4D09B3-421A-4826-AD6E-AC5C2D52CE00}" type="parTrans" cxnId="{A5E8581D-053A-442F-8034-FEB38581FBF6}">
      <dgm:prSet/>
      <dgm:spPr/>
      <dgm:t>
        <a:bodyPr/>
        <a:lstStyle/>
        <a:p>
          <a:endParaRPr lang="en-US"/>
        </a:p>
      </dgm:t>
    </dgm:pt>
    <dgm:pt modelId="{1E60740E-6534-48B7-B26D-B8CD936DCE14}" type="sibTrans" cxnId="{A5E8581D-053A-442F-8034-FEB38581FBF6}">
      <dgm:prSet/>
      <dgm:spPr/>
      <dgm:t>
        <a:bodyPr/>
        <a:lstStyle/>
        <a:p>
          <a:endParaRPr lang="en-US"/>
        </a:p>
      </dgm:t>
    </dgm:pt>
    <dgm:pt modelId="{6C18E63E-524C-42ED-9DFE-04769696E344}">
      <dgm:prSet/>
      <dgm:spPr/>
      <dgm:t>
        <a:bodyPr/>
        <a:lstStyle/>
        <a:p>
          <a:r>
            <a:rPr lang="it-IT"/>
            <a:t>quella guidata dallo Spirito.</a:t>
          </a:r>
          <a:endParaRPr lang="en-US"/>
        </a:p>
      </dgm:t>
    </dgm:pt>
    <dgm:pt modelId="{AA2B278A-48C6-48D6-B705-367272F8A020}" type="parTrans" cxnId="{2052F034-5CB7-4C96-A809-E35BD64ABDC0}">
      <dgm:prSet/>
      <dgm:spPr/>
      <dgm:t>
        <a:bodyPr/>
        <a:lstStyle/>
        <a:p>
          <a:endParaRPr lang="en-US"/>
        </a:p>
      </dgm:t>
    </dgm:pt>
    <dgm:pt modelId="{F653CF71-9913-4617-AA38-5A8134B247F8}" type="sibTrans" cxnId="{2052F034-5CB7-4C96-A809-E35BD64ABDC0}">
      <dgm:prSet/>
      <dgm:spPr/>
      <dgm:t>
        <a:bodyPr/>
        <a:lstStyle/>
        <a:p>
          <a:endParaRPr lang="en-US"/>
        </a:p>
      </dgm:t>
    </dgm:pt>
    <dgm:pt modelId="{07129A9A-26B1-4C61-B64F-A54DA261C111}">
      <dgm:prSet/>
      <dgm:spPr/>
      <dgm:t>
        <a:bodyPr/>
        <a:lstStyle/>
        <a:p>
          <a:r>
            <a:rPr lang="it-IT"/>
            <a:t>Dio vale più del mondo intero.</a:t>
          </a:r>
          <a:endParaRPr lang="en-US"/>
        </a:p>
      </dgm:t>
    </dgm:pt>
    <dgm:pt modelId="{0CE1F286-4FA1-4468-9B57-49C6F4C3DB17}" type="parTrans" cxnId="{EE0D022F-AD03-47E3-8565-E6020B933627}">
      <dgm:prSet/>
      <dgm:spPr/>
      <dgm:t>
        <a:bodyPr/>
        <a:lstStyle/>
        <a:p>
          <a:endParaRPr lang="en-US"/>
        </a:p>
      </dgm:t>
    </dgm:pt>
    <dgm:pt modelId="{F42AC519-F3CA-4FF1-A99A-AE17E639AF93}" type="sibTrans" cxnId="{EE0D022F-AD03-47E3-8565-E6020B933627}">
      <dgm:prSet/>
      <dgm:spPr/>
      <dgm:t>
        <a:bodyPr/>
        <a:lstStyle/>
        <a:p>
          <a:endParaRPr lang="en-US"/>
        </a:p>
      </dgm:t>
    </dgm:pt>
    <dgm:pt modelId="{0AF35A15-5DFC-45E5-A277-F8F41307D0FB}">
      <dgm:prSet/>
      <dgm:spPr/>
      <dgm:t>
        <a:bodyPr/>
        <a:lstStyle/>
        <a:p>
          <a:r>
            <a:rPr lang="it-IT"/>
            <a:t>Il sentiero delle Beatitudini porta ad appartenere a </a:t>
          </a:r>
          <a:endParaRPr lang="en-US"/>
        </a:p>
      </dgm:t>
    </dgm:pt>
    <dgm:pt modelId="{1ED77597-8852-4F42-8231-5558908CE892}" type="parTrans" cxnId="{60BF74D5-8C88-4DD8-BFCC-96219ACE2ACF}">
      <dgm:prSet/>
      <dgm:spPr/>
      <dgm:t>
        <a:bodyPr/>
        <a:lstStyle/>
        <a:p>
          <a:endParaRPr lang="en-US"/>
        </a:p>
      </dgm:t>
    </dgm:pt>
    <dgm:pt modelId="{A2673BD4-865D-4762-813A-272ACC5C63B5}" type="sibTrans" cxnId="{60BF74D5-8C88-4DD8-BFCC-96219ACE2ACF}">
      <dgm:prSet/>
      <dgm:spPr/>
      <dgm:t>
        <a:bodyPr/>
        <a:lstStyle/>
        <a:p>
          <a:endParaRPr lang="en-US"/>
        </a:p>
      </dgm:t>
    </dgm:pt>
    <dgm:pt modelId="{FE13FF8D-B6F4-4D2A-986A-318BC3110B65}">
      <dgm:prSet/>
      <dgm:spPr/>
      <dgm:t>
        <a:bodyPr/>
        <a:lstStyle/>
        <a:p>
          <a:r>
            <a:rPr lang="it-IT"/>
            <a:t>Cristo e non al mondo.</a:t>
          </a:r>
          <a:endParaRPr lang="en-US"/>
        </a:p>
      </dgm:t>
    </dgm:pt>
    <dgm:pt modelId="{3B22A236-C407-4D1A-A704-701304407C7C}" type="parTrans" cxnId="{5BC0D62A-04FA-44DF-A11B-820EE04CACD5}">
      <dgm:prSet/>
      <dgm:spPr/>
      <dgm:t>
        <a:bodyPr/>
        <a:lstStyle/>
        <a:p>
          <a:endParaRPr lang="en-US"/>
        </a:p>
      </dgm:t>
    </dgm:pt>
    <dgm:pt modelId="{8D3F1CE9-2B14-452F-8B58-3876D28499CE}" type="sibTrans" cxnId="{5BC0D62A-04FA-44DF-A11B-820EE04CACD5}">
      <dgm:prSet/>
      <dgm:spPr/>
      <dgm:t>
        <a:bodyPr/>
        <a:lstStyle/>
        <a:p>
          <a:endParaRPr lang="en-US"/>
        </a:p>
      </dgm:t>
    </dgm:pt>
    <dgm:pt modelId="{65EE3DB0-2A49-4B0B-BCEC-33B64E469E88}">
      <dgm:prSet/>
      <dgm:spPr/>
      <dgm:t>
        <a:bodyPr/>
        <a:lstStyle/>
        <a:p>
          <a:r>
            <a:rPr lang="it-IT"/>
            <a:t>NELLA FOTO: Edith Stein</a:t>
          </a:r>
          <a:endParaRPr lang="en-US"/>
        </a:p>
      </dgm:t>
    </dgm:pt>
    <dgm:pt modelId="{393E7E73-0BC8-485E-B61C-D76447BFFB85}" type="parTrans" cxnId="{D17BD154-913E-4816-9702-0DE6C0B915E3}">
      <dgm:prSet/>
      <dgm:spPr/>
      <dgm:t>
        <a:bodyPr/>
        <a:lstStyle/>
        <a:p>
          <a:endParaRPr lang="en-US"/>
        </a:p>
      </dgm:t>
    </dgm:pt>
    <dgm:pt modelId="{84068C6C-8252-44DF-95B2-26A4E6403F77}" type="sibTrans" cxnId="{D17BD154-913E-4816-9702-0DE6C0B915E3}">
      <dgm:prSet/>
      <dgm:spPr/>
      <dgm:t>
        <a:bodyPr/>
        <a:lstStyle/>
        <a:p>
          <a:endParaRPr lang="en-US"/>
        </a:p>
      </dgm:t>
    </dgm:pt>
    <dgm:pt modelId="{CDF2848B-3CAD-4B8B-8B7F-59CB49A42D9E}">
      <dgm:prSet/>
      <dgm:spPr/>
      <dgm:t>
        <a:bodyPr/>
        <a:lstStyle/>
        <a:p>
          <a:r>
            <a:rPr lang="it-IT"/>
            <a:t>(1891-1942)</a:t>
          </a:r>
          <a:endParaRPr lang="en-US"/>
        </a:p>
      </dgm:t>
    </dgm:pt>
    <dgm:pt modelId="{4D329358-34A1-4515-9000-75CB630A4258}" type="parTrans" cxnId="{D7FA93B6-7C5E-4600-9D7E-6474F96BD8C1}">
      <dgm:prSet/>
      <dgm:spPr/>
      <dgm:t>
        <a:bodyPr/>
        <a:lstStyle/>
        <a:p>
          <a:endParaRPr lang="en-US"/>
        </a:p>
      </dgm:t>
    </dgm:pt>
    <dgm:pt modelId="{00DEBB63-0F5D-4DAD-9EBD-6331A9377101}" type="sibTrans" cxnId="{D7FA93B6-7C5E-4600-9D7E-6474F96BD8C1}">
      <dgm:prSet/>
      <dgm:spPr/>
      <dgm:t>
        <a:bodyPr/>
        <a:lstStyle/>
        <a:p>
          <a:endParaRPr lang="en-US"/>
        </a:p>
      </dgm:t>
    </dgm:pt>
    <dgm:pt modelId="{CE00596C-8BC5-4B61-80D9-8DE3F04FB208}" type="pres">
      <dgm:prSet presAssocID="{4626FE6E-E430-4D5C-892B-4F5A2AEF792A}" presName="diagram" presStyleCnt="0">
        <dgm:presLayoutVars>
          <dgm:dir/>
          <dgm:resizeHandles val="exact"/>
        </dgm:presLayoutVars>
      </dgm:prSet>
      <dgm:spPr/>
    </dgm:pt>
    <dgm:pt modelId="{55034E65-B9D5-4AD6-BFBF-6BFD4217C624}" type="pres">
      <dgm:prSet presAssocID="{6F109071-AAF4-45F1-90B2-B672F03A3D4A}" presName="node" presStyleLbl="node1" presStyleIdx="0" presStyleCnt="14">
        <dgm:presLayoutVars>
          <dgm:bulletEnabled val="1"/>
        </dgm:presLayoutVars>
      </dgm:prSet>
      <dgm:spPr/>
    </dgm:pt>
    <dgm:pt modelId="{A74AB353-6368-4D35-8F98-0B15DEC499B9}" type="pres">
      <dgm:prSet presAssocID="{914BF96B-E983-46A5-B71F-9614F4EB9A22}" presName="sibTrans" presStyleCnt="0"/>
      <dgm:spPr/>
    </dgm:pt>
    <dgm:pt modelId="{7DB4608D-EEDF-4143-9798-0435B17B2101}" type="pres">
      <dgm:prSet presAssocID="{9A48D7CD-7EC8-4B4D-88FD-9081FD6A4897}" presName="node" presStyleLbl="node1" presStyleIdx="1" presStyleCnt="14">
        <dgm:presLayoutVars>
          <dgm:bulletEnabled val="1"/>
        </dgm:presLayoutVars>
      </dgm:prSet>
      <dgm:spPr/>
    </dgm:pt>
    <dgm:pt modelId="{93A12A9C-8750-4E4E-8218-08D968C1E0F9}" type="pres">
      <dgm:prSet presAssocID="{970D6B13-AD7B-479A-869F-3B3889E90369}" presName="sibTrans" presStyleCnt="0"/>
      <dgm:spPr/>
    </dgm:pt>
    <dgm:pt modelId="{4985E184-ADC5-4052-AE38-D88B74D7817C}" type="pres">
      <dgm:prSet presAssocID="{CB87501A-B875-41FC-A84D-B0331D3B2089}" presName="node" presStyleLbl="node1" presStyleIdx="2" presStyleCnt="14">
        <dgm:presLayoutVars>
          <dgm:bulletEnabled val="1"/>
        </dgm:presLayoutVars>
      </dgm:prSet>
      <dgm:spPr/>
    </dgm:pt>
    <dgm:pt modelId="{3FCEC41A-125A-4820-A842-7E2D2B169CC0}" type="pres">
      <dgm:prSet presAssocID="{F3D4BE0C-63C5-470A-929E-CE0468F8CAA5}" presName="sibTrans" presStyleCnt="0"/>
      <dgm:spPr/>
    </dgm:pt>
    <dgm:pt modelId="{60202A6B-FA07-406E-9444-1C0EFF5D7DA8}" type="pres">
      <dgm:prSet presAssocID="{3896ADCD-9A31-41FE-9803-F29192D7C9E0}" presName="node" presStyleLbl="node1" presStyleIdx="3" presStyleCnt="14">
        <dgm:presLayoutVars>
          <dgm:bulletEnabled val="1"/>
        </dgm:presLayoutVars>
      </dgm:prSet>
      <dgm:spPr/>
    </dgm:pt>
    <dgm:pt modelId="{0C7BB8AE-8F1B-49FB-955C-FFAE8F281195}" type="pres">
      <dgm:prSet presAssocID="{28D57C32-5752-42C0-A294-388B433583CB}" presName="sibTrans" presStyleCnt="0"/>
      <dgm:spPr/>
    </dgm:pt>
    <dgm:pt modelId="{F6FC8736-72FD-4063-B8B9-304F3A99FAEE}" type="pres">
      <dgm:prSet presAssocID="{762F7E4B-C3E3-4894-B9F2-785B745532E4}" presName="node" presStyleLbl="node1" presStyleIdx="4" presStyleCnt="14">
        <dgm:presLayoutVars>
          <dgm:bulletEnabled val="1"/>
        </dgm:presLayoutVars>
      </dgm:prSet>
      <dgm:spPr/>
    </dgm:pt>
    <dgm:pt modelId="{9E036460-6224-41F5-822A-32A290A007F8}" type="pres">
      <dgm:prSet presAssocID="{D4B4DF5A-F782-4308-862A-DA087A61CFD0}" presName="sibTrans" presStyleCnt="0"/>
      <dgm:spPr/>
    </dgm:pt>
    <dgm:pt modelId="{724CE58E-ADB2-4152-A980-115F502EF29D}" type="pres">
      <dgm:prSet presAssocID="{E00A9C15-50C9-4A2D-8E7E-D99B37EEE0F5}" presName="node" presStyleLbl="node1" presStyleIdx="5" presStyleCnt="14">
        <dgm:presLayoutVars>
          <dgm:bulletEnabled val="1"/>
        </dgm:presLayoutVars>
      </dgm:prSet>
      <dgm:spPr/>
    </dgm:pt>
    <dgm:pt modelId="{D5F7EA40-8141-43F3-A46E-581A0E29D2E1}" type="pres">
      <dgm:prSet presAssocID="{E2541B10-7512-48E2-A1A0-3F334BD80F90}" presName="sibTrans" presStyleCnt="0"/>
      <dgm:spPr/>
    </dgm:pt>
    <dgm:pt modelId="{1F5C7B53-4DAF-48CA-B332-6E71BF64A33B}" type="pres">
      <dgm:prSet presAssocID="{6ED55300-E63A-4324-8750-763CD49AEC63}" presName="node" presStyleLbl="node1" presStyleIdx="6" presStyleCnt="14">
        <dgm:presLayoutVars>
          <dgm:bulletEnabled val="1"/>
        </dgm:presLayoutVars>
      </dgm:prSet>
      <dgm:spPr/>
    </dgm:pt>
    <dgm:pt modelId="{305300DC-4CA5-4999-8AB3-9B14644EE101}" type="pres">
      <dgm:prSet presAssocID="{70204B2F-C974-42F4-99E0-33E7B8B3E89E}" presName="sibTrans" presStyleCnt="0"/>
      <dgm:spPr/>
    </dgm:pt>
    <dgm:pt modelId="{25F6B0C2-545F-4346-95CE-22F7DE685894}" type="pres">
      <dgm:prSet presAssocID="{D8EE9134-1E06-40CC-B437-B1CCA171918C}" presName="node" presStyleLbl="node1" presStyleIdx="7" presStyleCnt="14">
        <dgm:presLayoutVars>
          <dgm:bulletEnabled val="1"/>
        </dgm:presLayoutVars>
      </dgm:prSet>
      <dgm:spPr/>
    </dgm:pt>
    <dgm:pt modelId="{EC3E6760-804C-41C6-B4E7-9020FD97E0D8}" type="pres">
      <dgm:prSet presAssocID="{1E60740E-6534-48B7-B26D-B8CD936DCE14}" presName="sibTrans" presStyleCnt="0"/>
      <dgm:spPr/>
    </dgm:pt>
    <dgm:pt modelId="{BC82A762-8063-4F5D-8E97-EAD97F0702FB}" type="pres">
      <dgm:prSet presAssocID="{6C18E63E-524C-42ED-9DFE-04769696E344}" presName="node" presStyleLbl="node1" presStyleIdx="8" presStyleCnt="14">
        <dgm:presLayoutVars>
          <dgm:bulletEnabled val="1"/>
        </dgm:presLayoutVars>
      </dgm:prSet>
      <dgm:spPr/>
    </dgm:pt>
    <dgm:pt modelId="{CFDDCBC0-8B99-48FD-A1F0-B58884C2C4F2}" type="pres">
      <dgm:prSet presAssocID="{F653CF71-9913-4617-AA38-5A8134B247F8}" presName="sibTrans" presStyleCnt="0"/>
      <dgm:spPr/>
    </dgm:pt>
    <dgm:pt modelId="{130B152F-B255-4716-A8E0-2FFFC619AA86}" type="pres">
      <dgm:prSet presAssocID="{07129A9A-26B1-4C61-B64F-A54DA261C111}" presName="node" presStyleLbl="node1" presStyleIdx="9" presStyleCnt="14">
        <dgm:presLayoutVars>
          <dgm:bulletEnabled val="1"/>
        </dgm:presLayoutVars>
      </dgm:prSet>
      <dgm:spPr/>
    </dgm:pt>
    <dgm:pt modelId="{418EB872-0A35-4AC4-AAC5-591EBA90DF68}" type="pres">
      <dgm:prSet presAssocID="{F42AC519-F3CA-4FF1-A99A-AE17E639AF93}" presName="sibTrans" presStyleCnt="0"/>
      <dgm:spPr/>
    </dgm:pt>
    <dgm:pt modelId="{79526EB5-3847-4313-B1CD-44302AB7FBDB}" type="pres">
      <dgm:prSet presAssocID="{0AF35A15-5DFC-45E5-A277-F8F41307D0FB}" presName="node" presStyleLbl="node1" presStyleIdx="10" presStyleCnt="14">
        <dgm:presLayoutVars>
          <dgm:bulletEnabled val="1"/>
        </dgm:presLayoutVars>
      </dgm:prSet>
      <dgm:spPr/>
    </dgm:pt>
    <dgm:pt modelId="{CB4B2BEE-E57B-450A-815E-1FCCFDC4D69F}" type="pres">
      <dgm:prSet presAssocID="{A2673BD4-865D-4762-813A-272ACC5C63B5}" presName="sibTrans" presStyleCnt="0"/>
      <dgm:spPr/>
    </dgm:pt>
    <dgm:pt modelId="{0535AC0F-E8AA-4FBE-9E08-60E9E86FAF0D}" type="pres">
      <dgm:prSet presAssocID="{FE13FF8D-B6F4-4D2A-986A-318BC3110B65}" presName="node" presStyleLbl="node1" presStyleIdx="11" presStyleCnt="14">
        <dgm:presLayoutVars>
          <dgm:bulletEnabled val="1"/>
        </dgm:presLayoutVars>
      </dgm:prSet>
      <dgm:spPr/>
    </dgm:pt>
    <dgm:pt modelId="{423F1667-9242-4439-B7BC-6278F085CBF7}" type="pres">
      <dgm:prSet presAssocID="{8D3F1CE9-2B14-452F-8B58-3876D28499CE}" presName="sibTrans" presStyleCnt="0"/>
      <dgm:spPr/>
    </dgm:pt>
    <dgm:pt modelId="{7111FD84-7361-4FDA-9DB7-BE19790BB5E5}" type="pres">
      <dgm:prSet presAssocID="{65EE3DB0-2A49-4B0B-BCEC-33B64E469E88}" presName="node" presStyleLbl="node1" presStyleIdx="12" presStyleCnt="14">
        <dgm:presLayoutVars>
          <dgm:bulletEnabled val="1"/>
        </dgm:presLayoutVars>
      </dgm:prSet>
      <dgm:spPr/>
    </dgm:pt>
    <dgm:pt modelId="{E699834B-2807-4FD0-967F-6EDF013833E4}" type="pres">
      <dgm:prSet presAssocID="{84068C6C-8252-44DF-95B2-26A4E6403F77}" presName="sibTrans" presStyleCnt="0"/>
      <dgm:spPr/>
    </dgm:pt>
    <dgm:pt modelId="{2203A124-B537-4481-B1EA-4CD5FF5B3D45}" type="pres">
      <dgm:prSet presAssocID="{CDF2848B-3CAD-4B8B-8B7F-59CB49A42D9E}" presName="node" presStyleLbl="node1" presStyleIdx="13" presStyleCnt="14">
        <dgm:presLayoutVars>
          <dgm:bulletEnabled val="1"/>
        </dgm:presLayoutVars>
      </dgm:prSet>
      <dgm:spPr/>
    </dgm:pt>
  </dgm:ptLst>
  <dgm:cxnLst>
    <dgm:cxn modelId="{F9996D04-7C70-49AE-AACD-2B46D6939E99}" srcId="{4626FE6E-E430-4D5C-892B-4F5A2AEF792A}" destId="{CB87501A-B875-41FC-A84D-B0331D3B2089}" srcOrd="2" destOrd="0" parTransId="{68315665-A085-42D9-8CD2-875CF5B4D3F3}" sibTransId="{F3D4BE0C-63C5-470A-929E-CE0468F8CAA5}"/>
    <dgm:cxn modelId="{34CBA414-2A7A-47E8-8216-1B4EEE91198D}" type="presOf" srcId="{D8EE9134-1E06-40CC-B437-B1CCA171918C}" destId="{25F6B0C2-545F-4346-95CE-22F7DE685894}" srcOrd="0" destOrd="0" presId="urn:microsoft.com/office/officeart/2005/8/layout/default"/>
    <dgm:cxn modelId="{1E1ABA16-FCD8-42FA-8970-59B4E8F7E744}" type="presOf" srcId="{0AF35A15-5DFC-45E5-A277-F8F41307D0FB}" destId="{79526EB5-3847-4313-B1CD-44302AB7FBDB}" srcOrd="0" destOrd="0" presId="urn:microsoft.com/office/officeart/2005/8/layout/default"/>
    <dgm:cxn modelId="{A5E8581D-053A-442F-8034-FEB38581FBF6}" srcId="{4626FE6E-E430-4D5C-892B-4F5A2AEF792A}" destId="{D8EE9134-1E06-40CC-B437-B1CCA171918C}" srcOrd="7" destOrd="0" parTransId="{6B4D09B3-421A-4826-AD6E-AC5C2D52CE00}" sibTransId="{1E60740E-6534-48B7-B26D-B8CD936DCE14}"/>
    <dgm:cxn modelId="{F3986322-3D13-4627-8E68-F85DD1073F2A}" type="presOf" srcId="{762F7E4B-C3E3-4894-B9F2-785B745532E4}" destId="{F6FC8736-72FD-4063-B8B9-304F3A99FAEE}" srcOrd="0" destOrd="0" presId="urn:microsoft.com/office/officeart/2005/8/layout/default"/>
    <dgm:cxn modelId="{86C59522-768A-4DCE-A4B0-D1E15119712B}" type="presOf" srcId="{CB87501A-B875-41FC-A84D-B0331D3B2089}" destId="{4985E184-ADC5-4052-AE38-D88B74D7817C}" srcOrd="0" destOrd="0" presId="urn:microsoft.com/office/officeart/2005/8/layout/default"/>
    <dgm:cxn modelId="{DD978528-C840-4F34-9A14-354AC541844B}" srcId="{4626FE6E-E430-4D5C-892B-4F5A2AEF792A}" destId="{3896ADCD-9A31-41FE-9803-F29192D7C9E0}" srcOrd="3" destOrd="0" parTransId="{25ADAFA3-6831-4FBE-A336-9F527BEBB4D3}" sibTransId="{28D57C32-5752-42C0-A294-388B433583CB}"/>
    <dgm:cxn modelId="{5BC0D62A-04FA-44DF-A11B-820EE04CACD5}" srcId="{4626FE6E-E430-4D5C-892B-4F5A2AEF792A}" destId="{FE13FF8D-B6F4-4D2A-986A-318BC3110B65}" srcOrd="11" destOrd="0" parTransId="{3B22A236-C407-4D1A-A704-701304407C7C}" sibTransId="{8D3F1CE9-2B14-452F-8B58-3876D28499CE}"/>
    <dgm:cxn modelId="{EE0D022F-AD03-47E3-8565-E6020B933627}" srcId="{4626FE6E-E430-4D5C-892B-4F5A2AEF792A}" destId="{07129A9A-26B1-4C61-B64F-A54DA261C111}" srcOrd="9" destOrd="0" parTransId="{0CE1F286-4FA1-4468-9B57-49C6F4C3DB17}" sibTransId="{F42AC519-F3CA-4FF1-A99A-AE17E639AF93}"/>
    <dgm:cxn modelId="{2EB11C33-D03F-4766-ADA8-71838ACB71BF}" type="presOf" srcId="{3896ADCD-9A31-41FE-9803-F29192D7C9E0}" destId="{60202A6B-FA07-406E-9444-1C0EFF5D7DA8}" srcOrd="0" destOrd="0" presId="urn:microsoft.com/office/officeart/2005/8/layout/default"/>
    <dgm:cxn modelId="{2052F034-5CB7-4C96-A809-E35BD64ABDC0}" srcId="{4626FE6E-E430-4D5C-892B-4F5A2AEF792A}" destId="{6C18E63E-524C-42ED-9DFE-04769696E344}" srcOrd="8" destOrd="0" parTransId="{AA2B278A-48C6-48D6-B705-367272F8A020}" sibTransId="{F653CF71-9913-4617-AA38-5A8134B247F8}"/>
    <dgm:cxn modelId="{5AC0E666-5A09-4FDB-ACC6-CB3C782C3E7A}" type="presOf" srcId="{FE13FF8D-B6F4-4D2A-986A-318BC3110B65}" destId="{0535AC0F-E8AA-4FBE-9E08-60E9E86FAF0D}" srcOrd="0" destOrd="0" presId="urn:microsoft.com/office/officeart/2005/8/layout/default"/>
    <dgm:cxn modelId="{F8425152-47C4-49D3-A7D5-0A936B9919C1}" type="presOf" srcId="{9A48D7CD-7EC8-4B4D-88FD-9081FD6A4897}" destId="{7DB4608D-EEDF-4143-9798-0435B17B2101}" srcOrd="0" destOrd="0" presId="urn:microsoft.com/office/officeart/2005/8/layout/default"/>
    <dgm:cxn modelId="{4A618674-779C-48B4-AECD-7AD8A68D58F0}" type="presOf" srcId="{65EE3DB0-2A49-4B0B-BCEC-33B64E469E88}" destId="{7111FD84-7361-4FDA-9DB7-BE19790BB5E5}" srcOrd="0" destOrd="0" presId="urn:microsoft.com/office/officeart/2005/8/layout/default"/>
    <dgm:cxn modelId="{D17BD154-913E-4816-9702-0DE6C0B915E3}" srcId="{4626FE6E-E430-4D5C-892B-4F5A2AEF792A}" destId="{65EE3DB0-2A49-4B0B-BCEC-33B64E469E88}" srcOrd="12" destOrd="0" parTransId="{393E7E73-0BC8-485E-B61C-D76447BFFB85}" sibTransId="{84068C6C-8252-44DF-95B2-26A4E6403F77}"/>
    <dgm:cxn modelId="{6A248D85-4127-4CF3-A900-EFC9462B8B66}" type="presOf" srcId="{07129A9A-26B1-4C61-B64F-A54DA261C111}" destId="{130B152F-B255-4716-A8E0-2FFFC619AA86}" srcOrd="0" destOrd="0" presId="urn:microsoft.com/office/officeart/2005/8/layout/default"/>
    <dgm:cxn modelId="{1BCF6589-DA45-4E7E-93A4-A574D292BAF1}" srcId="{4626FE6E-E430-4D5C-892B-4F5A2AEF792A}" destId="{6F109071-AAF4-45F1-90B2-B672F03A3D4A}" srcOrd="0" destOrd="0" parTransId="{E08BDE07-8DBF-43DF-8525-2EA48E71F9BA}" sibTransId="{914BF96B-E983-46A5-B71F-9614F4EB9A22}"/>
    <dgm:cxn modelId="{BAC8D296-0523-48E3-A5BA-4EE3E5D69EA9}" type="presOf" srcId="{6C18E63E-524C-42ED-9DFE-04769696E344}" destId="{BC82A762-8063-4F5D-8E97-EAD97F0702FB}" srcOrd="0" destOrd="0" presId="urn:microsoft.com/office/officeart/2005/8/layout/default"/>
    <dgm:cxn modelId="{7463E29C-7BE3-4405-B26F-365CF750EC04}" type="presOf" srcId="{E00A9C15-50C9-4A2D-8E7E-D99B37EEE0F5}" destId="{724CE58E-ADB2-4152-A980-115F502EF29D}" srcOrd="0" destOrd="0" presId="urn:microsoft.com/office/officeart/2005/8/layout/default"/>
    <dgm:cxn modelId="{3B64CAA9-E7DC-4820-8972-91358139E28A}" type="presOf" srcId="{6F109071-AAF4-45F1-90B2-B672F03A3D4A}" destId="{55034E65-B9D5-4AD6-BFBF-6BFD4217C624}" srcOrd="0" destOrd="0" presId="urn:microsoft.com/office/officeart/2005/8/layout/default"/>
    <dgm:cxn modelId="{D7FA93B6-7C5E-4600-9D7E-6474F96BD8C1}" srcId="{4626FE6E-E430-4D5C-892B-4F5A2AEF792A}" destId="{CDF2848B-3CAD-4B8B-8B7F-59CB49A42D9E}" srcOrd="13" destOrd="0" parTransId="{4D329358-34A1-4515-9000-75CB630A4258}" sibTransId="{00DEBB63-0F5D-4DAD-9EBD-6331A9377101}"/>
    <dgm:cxn modelId="{ECFEA9CC-1731-4249-A5C9-8F60E807F28D}" type="presOf" srcId="{CDF2848B-3CAD-4B8B-8B7F-59CB49A42D9E}" destId="{2203A124-B537-4481-B1EA-4CD5FF5B3D45}" srcOrd="0" destOrd="0" presId="urn:microsoft.com/office/officeart/2005/8/layout/default"/>
    <dgm:cxn modelId="{60BF74D5-8C88-4DD8-BFCC-96219ACE2ACF}" srcId="{4626FE6E-E430-4D5C-892B-4F5A2AEF792A}" destId="{0AF35A15-5DFC-45E5-A277-F8F41307D0FB}" srcOrd="10" destOrd="0" parTransId="{1ED77597-8852-4F42-8231-5558908CE892}" sibTransId="{A2673BD4-865D-4762-813A-272ACC5C63B5}"/>
    <dgm:cxn modelId="{3C8503D7-5D21-4831-8CF7-F9F377C30482}" srcId="{4626FE6E-E430-4D5C-892B-4F5A2AEF792A}" destId="{6ED55300-E63A-4324-8750-763CD49AEC63}" srcOrd="6" destOrd="0" parTransId="{798407C5-5CC0-4571-954D-A1F524DECA0C}" sibTransId="{70204B2F-C974-42F4-99E0-33E7B8B3E89E}"/>
    <dgm:cxn modelId="{25A730D8-72CD-4C49-B76B-3DDE1CD510FA}" type="presOf" srcId="{4626FE6E-E430-4D5C-892B-4F5A2AEF792A}" destId="{CE00596C-8BC5-4B61-80D9-8DE3F04FB208}" srcOrd="0" destOrd="0" presId="urn:microsoft.com/office/officeart/2005/8/layout/default"/>
    <dgm:cxn modelId="{EB3611E4-D17D-47F6-AD16-CE465B123398}" srcId="{4626FE6E-E430-4D5C-892B-4F5A2AEF792A}" destId="{762F7E4B-C3E3-4894-B9F2-785B745532E4}" srcOrd="4" destOrd="0" parTransId="{49F89609-5419-4226-9922-69C22F97267B}" sibTransId="{D4B4DF5A-F782-4308-862A-DA087A61CFD0}"/>
    <dgm:cxn modelId="{2E06EDEC-BB64-4383-9C0A-3CD359DDB62C}" srcId="{4626FE6E-E430-4D5C-892B-4F5A2AEF792A}" destId="{9A48D7CD-7EC8-4B4D-88FD-9081FD6A4897}" srcOrd="1" destOrd="0" parTransId="{CF7D5D46-7C84-476E-9417-CB8E47C7558C}" sibTransId="{970D6B13-AD7B-479A-869F-3B3889E90369}"/>
    <dgm:cxn modelId="{76B100FD-54F0-465D-A507-2A6D783DC62C}" srcId="{4626FE6E-E430-4D5C-892B-4F5A2AEF792A}" destId="{E00A9C15-50C9-4A2D-8E7E-D99B37EEE0F5}" srcOrd="5" destOrd="0" parTransId="{E6EF8DBE-8361-4214-BC92-BBADEB29420A}" sibTransId="{E2541B10-7512-48E2-A1A0-3F334BD80F90}"/>
    <dgm:cxn modelId="{884F4FFD-C4F0-4189-8D20-860F60EC85EA}" type="presOf" srcId="{6ED55300-E63A-4324-8750-763CD49AEC63}" destId="{1F5C7B53-4DAF-48CA-B332-6E71BF64A33B}" srcOrd="0" destOrd="0" presId="urn:microsoft.com/office/officeart/2005/8/layout/default"/>
    <dgm:cxn modelId="{2171E6CE-A82B-448D-854C-3E8E544C0507}" type="presParOf" srcId="{CE00596C-8BC5-4B61-80D9-8DE3F04FB208}" destId="{55034E65-B9D5-4AD6-BFBF-6BFD4217C624}" srcOrd="0" destOrd="0" presId="urn:microsoft.com/office/officeart/2005/8/layout/default"/>
    <dgm:cxn modelId="{2360B9E0-A972-4FB5-8018-18791F542C8E}" type="presParOf" srcId="{CE00596C-8BC5-4B61-80D9-8DE3F04FB208}" destId="{A74AB353-6368-4D35-8F98-0B15DEC499B9}" srcOrd="1" destOrd="0" presId="urn:microsoft.com/office/officeart/2005/8/layout/default"/>
    <dgm:cxn modelId="{5E94A194-65BB-42CC-9D83-5987107C6973}" type="presParOf" srcId="{CE00596C-8BC5-4B61-80D9-8DE3F04FB208}" destId="{7DB4608D-EEDF-4143-9798-0435B17B2101}" srcOrd="2" destOrd="0" presId="urn:microsoft.com/office/officeart/2005/8/layout/default"/>
    <dgm:cxn modelId="{A4339215-D813-40E3-B8D5-CA7468E0A771}" type="presParOf" srcId="{CE00596C-8BC5-4B61-80D9-8DE3F04FB208}" destId="{93A12A9C-8750-4E4E-8218-08D968C1E0F9}" srcOrd="3" destOrd="0" presId="urn:microsoft.com/office/officeart/2005/8/layout/default"/>
    <dgm:cxn modelId="{CD482410-D15B-4FF0-AAEC-5E429793438E}" type="presParOf" srcId="{CE00596C-8BC5-4B61-80D9-8DE3F04FB208}" destId="{4985E184-ADC5-4052-AE38-D88B74D7817C}" srcOrd="4" destOrd="0" presId="urn:microsoft.com/office/officeart/2005/8/layout/default"/>
    <dgm:cxn modelId="{172064C1-4D80-42C9-9BE3-58A58CF5CE68}" type="presParOf" srcId="{CE00596C-8BC5-4B61-80D9-8DE3F04FB208}" destId="{3FCEC41A-125A-4820-A842-7E2D2B169CC0}" srcOrd="5" destOrd="0" presId="urn:microsoft.com/office/officeart/2005/8/layout/default"/>
    <dgm:cxn modelId="{94C7F81E-8BFD-4509-827F-D9DF3079E36A}" type="presParOf" srcId="{CE00596C-8BC5-4B61-80D9-8DE3F04FB208}" destId="{60202A6B-FA07-406E-9444-1C0EFF5D7DA8}" srcOrd="6" destOrd="0" presId="urn:microsoft.com/office/officeart/2005/8/layout/default"/>
    <dgm:cxn modelId="{354F3173-DEAD-4C56-9610-BC19F9BF182F}" type="presParOf" srcId="{CE00596C-8BC5-4B61-80D9-8DE3F04FB208}" destId="{0C7BB8AE-8F1B-49FB-955C-FFAE8F281195}" srcOrd="7" destOrd="0" presId="urn:microsoft.com/office/officeart/2005/8/layout/default"/>
    <dgm:cxn modelId="{A90D5F2E-15AB-47AA-91C7-85B8E0207925}" type="presParOf" srcId="{CE00596C-8BC5-4B61-80D9-8DE3F04FB208}" destId="{F6FC8736-72FD-4063-B8B9-304F3A99FAEE}" srcOrd="8" destOrd="0" presId="urn:microsoft.com/office/officeart/2005/8/layout/default"/>
    <dgm:cxn modelId="{339BBD3A-A546-4F18-B3FF-E83F9A107AA0}" type="presParOf" srcId="{CE00596C-8BC5-4B61-80D9-8DE3F04FB208}" destId="{9E036460-6224-41F5-822A-32A290A007F8}" srcOrd="9" destOrd="0" presId="urn:microsoft.com/office/officeart/2005/8/layout/default"/>
    <dgm:cxn modelId="{562DF914-8255-4FB6-9B93-10C2BC70418A}" type="presParOf" srcId="{CE00596C-8BC5-4B61-80D9-8DE3F04FB208}" destId="{724CE58E-ADB2-4152-A980-115F502EF29D}" srcOrd="10" destOrd="0" presId="urn:microsoft.com/office/officeart/2005/8/layout/default"/>
    <dgm:cxn modelId="{2AE6C774-AA43-4D9F-AD68-8F584F883EE2}" type="presParOf" srcId="{CE00596C-8BC5-4B61-80D9-8DE3F04FB208}" destId="{D5F7EA40-8141-43F3-A46E-581A0E29D2E1}" srcOrd="11" destOrd="0" presId="urn:microsoft.com/office/officeart/2005/8/layout/default"/>
    <dgm:cxn modelId="{F96A7468-8BBB-45FE-B56A-FB915587A260}" type="presParOf" srcId="{CE00596C-8BC5-4B61-80D9-8DE3F04FB208}" destId="{1F5C7B53-4DAF-48CA-B332-6E71BF64A33B}" srcOrd="12" destOrd="0" presId="urn:microsoft.com/office/officeart/2005/8/layout/default"/>
    <dgm:cxn modelId="{D63FA910-4A14-4C74-B072-9AF6D63251A6}" type="presParOf" srcId="{CE00596C-8BC5-4B61-80D9-8DE3F04FB208}" destId="{305300DC-4CA5-4999-8AB3-9B14644EE101}" srcOrd="13" destOrd="0" presId="urn:microsoft.com/office/officeart/2005/8/layout/default"/>
    <dgm:cxn modelId="{260074ED-7B48-43BD-BEA8-E4E1E6A7E2F1}" type="presParOf" srcId="{CE00596C-8BC5-4B61-80D9-8DE3F04FB208}" destId="{25F6B0C2-545F-4346-95CE-22F7DE685894}" srcOrd="14" destOrd="0" presId="urn:microsoft.com/office/officeart/2005/8/layout/default"/>
    <dgm:cxn modelId="{568CBA5C-B51E-4E1C-A7B7-5E33E3CB9D9D}" type="presParOf" srcId="{CE00596C-8BC5-4B61-80D9-8DE3F04FB208}" destId="{EC3E6760-804C-41C6-B4E7-9020FD97E0D8}" srcOrd="15" destOrd="0" presId="urn:microsoft.com/office/officeart/2005/8/layout/default"/>
    <dgm:cxn modelId="{DA8C35C7-2378-433D-A94C-33C32C584D18}" type="presParOf" srcId="{CE00596C-8BC5-4B61-80D9-8DE3F04FB208}" destId="{BC82A762-8063-4F5D-8E97-EAD97F0702FB}" srcOrd="16" destOrd="0" presId="urn:microsoft.com/office/officeart/2005/8/layout/default"/>
    <dgm:cxn modelId="{816CE26C-30F7-4EC8-AD11-F6C3712C2963}" type="presParOf" srcId="{CE00596C-8BC5-4B61-80D9-8DE3F04FB208}" destId="{CFDDCBC0-8B99-48FD-A1F0-B58884C2C4F2}" srcOrd="17" destOrd="0" presId="urn:microsoft.com/office/officeart/2005/8/layout/default"/>
    <dgm:cxn modelId="{39F9A77F-29FB-4708-A1C2-0F5D995A9E53}" type="presParOf" srcId="{CE00596C-8BC5-4B61-80D9-8DE3F04FB208}" destId="{130B152F-B255-4716-A8E0-2FFFC619AA86}" srcOrd="18" destOrd="0" presId="urn:microsoft.com/office/officeart/2005/8/layout/default"/>
    <dgm:cxn modelId="{6261D1C7-D025-4A63-AC12-8F64902BB1F1}" type="presParOf" srcId="{CE00596C-8BC5-4B61-80D9-8DE3F04FB208}" destId="{418EB872-0A35-4AC4-AAC5-591EBA90DF68}" srcOrd="19" destOrd="0" presId="urn:microsoft.com/office/officeart/2005/8/layout/default"/>
    <dgm:cxn modelId="{D3FC8713-8E91-43DC-80A9-8B32F98C9640}" type="presParOf" srcId="{CE00596C-8BC5-4B61-80D9-8DE3F04FB208}" destId="{79526EB5-3847-4313-B1CD-44302AB7FBDB}" srcOrd="20" destOrd="0" presId="urn:microsoft.com/office/officeart/2005/8/layout/default"/>
    <dgm:cxn modelId="{9D5F170B-13E5-45EA-922A-5994CA1940A6}" type="presParOf" srcId="{CE00596C-8BC5-4B61-80D9-8DE3F04FB208}" destId="{CB4B2BEE-E57B-450A-815E-1FCCFDC4D69F}" srcOrd="21" destOrd="0" presId="urn:microsoft.com/office/officeart/2005/8/layout/default"/>
    <dgm:cxn modelId="{2854A219-5437-4176-B3B8-48FAC8A24BB2}" type="presParOf" srcId="{CE00596C-8BC5-4B61-80D9-8DE3F04FB208}" destId="{0535AC0F-E8AA-4FBE-9E08-60E9E86FAF0D}" srcOrd="22" destOrd="0" presId="urn:microsoft.com/office/officeart/2005/8/layout/default"/>
    <dgm:cxn modelId="{9C37E70B-FD46-4561-BF8F-D659B72C8C77}" type="presParOf" srcId="{CE00596C-8BC5-4B61-80D9-8DE3F04FB208}" destId="{423F1667-9242-4439-B7BC-6278F085CBF7}" srcOrd="23" destOrd="0" presId="urn:microsoft.com/office/officeart/2005/8/layout/default"/>
    <dgm:cxn modelId="{A4BBA7FC-F125-42A0-9ABD-DEA0DE705F18}" type="presParOf" srcId="{CE00596C-8BC5-4B61-80D9-8DE3F04FB208}" destId="{7111FD84-7361-4FDA-9DB7-BE19790BB5E5}" srcOrd="24" destOrd="0" presId="urn:microsoft.com/office/officeart/2005/8/layout/default"/>
    <dgm:cxn modelId="{15DEA559-AD1F-4B8A-8D91-FA2BC4069D29}" type="presParOf" srcId="{CE00596C-8BC5-4B61-80D9-8DE3F04FB208}" destId="{E699834B-2807-4FD0-967F-6EDF013833E4}" srcOrd="25" destOrd="0" presId="urn:microsoft.com/office/officeart/2005/8/layout/default"/>
    <dgm:cxn modelId="{A9BF49BB-590A-4F85-B8F2-109E5265C457}" type="presParOf" srcId="{CE00596C-8BC5-4B61-80D9-8DE3F04FB208}" destId="{2203A124-B537-4481-B1EA-4CD5FF5B3D4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5625D-5D7B-46DA-B94E-FCC1EF4552D4}">
      <dsp:nvSpPr>
        <dsp:cNvPr id="0" name=""/>
        <dsp:cNvSpPr/>
      </dsp:nvSpPr>
      <dsp:spPr>
        <a:xfrm>
          <a:off x="564627" y="1426"/>
          <a:ext cx="1667656" cy="1000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Il puro di cuore vive alla presenza del Signore,</a:t>
          </a:r>
          <a:endParaRPr lang="en-US" sz="1600" kern="1200"/>
        </a:p>
      </dsp:txBody>
      <dsp:txXfrm>
        <a:off x="564627" y="1426"/>
        <a:ext cx="1667656" cy="1000593"/>
      </dsp:txXfrm>
    </dsp:sp>
    <dsp:sp modelId="{3F8C91DD-F700-47E3-A905-2BD4C9ECD010}">
      <dsp:nvSpPr>
        <dsp:cNvPr id="0" name=""/>
        <dsp:cNvSpPr/>
      </dsp:nvSpPr>
      <dsp:spPr>
        <a:xfrm>
          <a:off x="2399049" y="1426"/>
          <a:ext cx="1667656" cy="1000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perché il suo cuore è limpido. Il cuore non nasce</a:t>
          </a:r>
          <a:endParaRPr lang="en-US" sz="1600" kern="1200"/>
        </a:p>
      </dsp:txBody>
      <dsp:txXfrm>
        <a:off x="2399049" y="1426"/>
        <a:ext cx="1667656" cy="1000593"/>
      </dsp:txXfrm>
    </dsp:sp>
    <dsp:sp modelId="{3759DEE6-EDAD-422E-A385-138EC69CA704}">
      <dsp:nvSpPr>
        <dsp:cNvPr id="0" name=""/>
        <dsp:cNvSpPr/>
      </dsp:nvSpPr>
      <dsp:spPr>
        <a:xfrm>
          <a:off x="4233471" y="1426"/>
          <a:ext cx="1667656" cy="1000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puro, ma vive un processo di semplificazione</a:t>
          </a:r>
          <a:endParaRPr lang="en-US" sz="1600" kern="1200"/>
        </a:p>
      </dsp:txBody>
      <dsp:txXfrm>
        <a:off x="4233471" y="1426"/>
        <a:ext cx="1667656" cy="1000593"/>
      </dsp:txXfrm>
    </dsp:sp>
    <dsp:sp modelId="{45FBD9D3-2C60-4E64-BD4A-5C1542660BDC}">
      <dsp:nvSpPr>
        <dsp:cNvPr id="0" name=""/>
        <dsp:cNvSpPr/>
      </dsp:nvSpPr>
      <dsp:spPr>
        <a:xfrm>
          <a:off x="6067893" y="1426"/>
          <a:ext cx="1667656" cy="1000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interiore che la Bibbia chiama «circoncisione del</a:t>
          </a:r>
          <a:endParaRPr lang="en-US" sz="1600" kern="1200"/>
        </a:p>
      </dsp:txBody>
      <dsp:txXfrm>
        <a:off x="6067893" y="1426"/>
        <a:ext cx="1667656" cy="1000593"/>
      </dsp:txXfrm>
    </dsp:sp>
    <dsp:sp modelId="{CE7AA172-8A89-4A24-854E-C5F61DB9BA1F}">
      <dsp:nvSpPr>
        <dsp:cNvPr id="0" name=""/>
        <dsp:cNvSpPr/>
      </dsp:nvSpPr>
      <dsp:spPr>
        <a:xfrm>
          <a:off x="7902315" y="1426"/>
          <a:ext cx="1667656" cy="1000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cuore». (Dt 10,16; Ger 4,4).</a:t>
          </a:r>
          <a:endParaRPr lang="en-US" sz="1600" kern="1200"/>
        </a:p>
      </dsp:txBody>
      <dsp:txXfrm>
        <a:off x="7902315" y="1426"/>
        <a:ext cx="1667656" cy="1000593"/>
      </dsp:txXfrm>
    </dsp:sp>
    <dsp:sp modelId="{3F3D0A9E-24D5-48F5-8D8B-41DAC60693A4}">
      <dsp:nvSpPr>
        <dsp:cNvPr id="0" name=""/>
        <dsp:cNvSpPr/>
      </dsp:nvSpPr>
      <dsp:spPr>
        <a:xfrm>
          <a:off x="564627" y="1168786"/>
          <a:ext cx="1667656" cy="1000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La luce del cuore è opera dello Spirito Santo.</a:t>
          </a:r>
          <a:endParaRPr lang="en-US" sz="1600" kern="1200"/>
        </a:p>
      </dsp:txBody>
      <dsp:txXfrm>
        <a:off x="564627" y="1168786"/>
        <a:ext cx="1667656" cy="1000593"/>
      </dsp:txXfrm>
    </dsp:sp>
    <dsp:sp modelId="{98B2D866-E04A-4380-A86D-8F053AA489D8}">
      <dsp:nvSpPr>
        <dsp:cNvPr id="0" name=""/>
        <dsp:cNvSpPr/>
      </dsp:nvSpPr>
      <dsp:spPr>
        <a:xfrm>
          <a:off x="2399049" y="1168786"/>
          <a:ext cx="1667656" cy="1000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E’ lui che ci guida nel cammino che ci porterà</a:t>
          </a:r>
          <a:endParaRPr lang="en-US" sz="1600" kern="1200"/>
        </a:p>
      </dsp:txBody>
      <dsp:txXfrm>
        <a:off x="2399049" y="1168786"/>
        <a:ext cx="1667656" cy="1000593"/>
      </dsp:txXfrm>
    </dsp:sp>
    <dsp:sp modelId="{B6B326F3-D8D0-4EAF-B9CE-7EDAE3A57841}">
      <dsp:nvSpPr>
        <dsp:cNvPr id="0" name=""/>
        <dsp:cNvSpPr/>
      </dsp:nvSpPr>
      <dsp:spPr>
        <a:xfrm>
          <a:off x="4233471" y="1168786"/>
          <a:ext cx="1667656" cy="1000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 «vedere Dio».</a:t>
          </a:r>
          <a:endParaRPr lang="en-US" sz="1600" kern="1200"/>
        </a:p>
      </dsp:txBody>
      <dsp:txXfrm>
        <a:off x="4233471" y="1168786"/>
        <a:ext cx="1667656" cy="1000593"/>
      </dsp:txXfrm>
    </dsp:sp>
    <dsp:sp modelId="{975D6D64-154C-4481-B5F8-4D3E1015FBDA}">
      <dsp:nvSpPr>
        <dsp:cNvPr id="0" name=""/>
        <dsp:cNvSpPr/>
      </dsp:nvSpPr>
      <dsp:spPr>
        <a:xfrm>
          <a:off x="6067893" y="1168786"/>
          <a:ext cx="1667656" cy="1000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Vedere Dio vuol dire riconoscere i disegni della</a:t>
          </a:r>
          <a:endParaRPr lang="en-US" sz="1600" kern="1200"/>
        </a:p>
      </dsp:txBody>
      <dsp:txXfrm>
        <a:off x="6067893" y="1168786"/>
        <a:ext cx="1667656" cy="1000593"/>
      </dsp:txXfrm>
    </dsp:sp>
    <dsp:sp modelId="{69477543-3013-46DC-8980-83834D33BA43}">
      <dsp:nvSpPr>
        <dsp:cNvPr id="0" name=""/>
        <dsp:cNvSpPr/>
      </dsp:nvSpPr>
      <dsp:spPr>
        <a:xfrm>
          <a:off x="7902315" y="1168786"/>
          <a:ext cx="1667656" cy="1000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sua Provvidenza, riconoscere la sua presenza nei </a:t>
          </a:r>
          <a:endParaRPr lang="en-US" sz="1600" kern="1200"/>
        </a:p>
      </dsp:txBody>
      <dsp:txXfrm>
        <a:off x="7902315" y="1168786"/>
        <a:ext cx="1667656" cy="1000593"/>
      </dsp:txXfrm>
    </dsp:sp>
    <dsp:sp modelId="{9D5CCD60-17CF-491A-8160-7B1121448C40}">
      <dsp:nvSpPr>
        <dsp:cNvPr id="0" name=""/>
        <dsp:cNvSpPr/>
      </dsp:nvSpPr>
      <dsp:spPr>
        <a:xfrm>
          <a:off x="1481838" y="2336145"/>
          <a:ext cx="1667656" cy="1000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Sacramenti e nei Fratelli e Sorelle. Vuol dire </a:t>
          </a:r>
          <a:endParaRPr lang="en-US" sz="1600" kern="1200"/>
        </a:p>
      </dsp:txBody>
      <dsp:txXfrm>
        <a:off x="1481838" y="2336145"/>
        <a:ext cx="1667656" cy="1000593"/>
      </dsp:txXfrm>
    </dsp:sp>
    <dsp:sp modelId="{9072D3FA-6ADF-408E-92D3-E96FB494C4B1}">
      <dsp:nvSpPr>
        <dsp:cNvPr id="0" name=""/>
        <dsp:cNvSpPr/>
      </dsp:nvSpPr>
      <dsp:spPr>
        <a:xfrm>
          <a:off x="3316260" y="2336145"/>
          <a:ext cx="1667656" cy="1000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riconoscerlo dove Egli si manifesta.</a:t>
          </a:r>
          <a:endParaRPr lang="en-US" sz="1600" kern="1200"/>
        </a:p>
      </dsp:txBody>
      <dsp:txXfrm>
        <a:off x="3316260" y="2336145"/>
        <a:ext cx="1667656" cy="1000593"/>
      </dsp:txXfrm>
    </dsp:sp>
    <dsp:sp modelId="{A489E8FE-088B-4E32-B881-E89B42E8EE97}">
      <dsp:nvSpPr>
        <dsp:cNvPr id="0" name=""/>
        <dsp:cNvSpPr/>
      </dsp:nvSpPr>
      <dsp:spPr>
        <a:xfrm>
          <a:off x="5150682" y="2336145"/>
          <a:ext cx="1667656" cy="1000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NELLA FOTO: Gianna Beretta Molla</a:t>
          </a:r>
          <a:endParaRPr lang="en-US" sz="1600" kern="1200"/>
        </a:p>
      </dsp:txBody>
      <dsp:txXfrm>
        <a:off x="5150682" y="2336145"/>
        <a:ext cx="1667656" cy="1000593"/>
      </dsp:txXfrm>
    </dsp:sp>
    <dsp:sp modelId="{B2D9F7ED-1072-4AB0-946D-FEDC7A50E127}">
      <dsp:nvSpPr>
        <dsp:cNvPr id="0" name=""/>
        <dsp:cNvSpPr/>
      </dsp:nvSpPr>
      <dsp:spPr>
        <a:xfrm>
          <a:off x="6985104" y="2336145"/>
          <a:ext cx="1667656" cy="1000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(1922-1962)</a:t>
          </a:r>
          <a:endParaRPr lang="en-US" sz="1600" kern="1200"/>
        </a:p>
      </dsp:txBody>
      <dsp:txXfrm>
        <a:off x="6985104" y="2336145"/>
        <a:ext cx="1667656" cy="1000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C328-E544-4481-AE6B-54E281F4EBCE}">
      <dsp:nvSpPr>
        <dsp:cNvPr id="0" name=""/>
        <dsp:cNvSpPr/>
      </dsp:nvSpPr>
      <dsp:spPr>
        <a:xfrm>
          <a:off x="71832" y="354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Shalom è quella pace ebraica che esprime</a:t>
          </a:r>
          <a:endParaRPr lang="en-US" sz="1100" kern="1200"/>
        </a:p>
      </dsp:txBody>
      <dsp:txXfrm>
        <a:off x="71832" y="354"/>
        <a:ext cx="1121440" cy="672864"/>
      </dsp:txXfrm>
    </dsp:sp>
    <dsp:sp modelId="{99D1433D-2F4C-497E-A89E-AF34D4B9BF87}">
      <dsp:nvSpPr>
        <dsp:cNvPr id="0" name=""/>
        <dsp:cNvSpPr/>
      </dsp:nvSpPr>
      <dsp:spPr>
        <a:xfrm>
          <a:off x="1305417" y="354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abbondanza, floridezza, benessere, pienezza</a:t>
          </a:r>
          <a:endParaRPr lang="en-US" sz="1100" kern="1200"/>
        </a:p>
      </dsp:txBody>
      <dsp:txXfrm>
        <a:off x="1305417" y="354"/>
        <a:ext cx="1121440" cy="672864"/>
      </dsp:txXfrm>
    </dsp:sp>
    <dsp:sp modelId="{822B62C3-689A-4F29-B66F-E033C23A1F82}">
      <dsp:nvSpPr>
        <dsp:cNvPr id="0" name=""/>
        <dsp:cNvSpPr/>
      </dsp:nvSpPr>
      <dsp:spPr>
        <a:xfrm>
          <a:off x="2539001" y="354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di Dio che è verità e giustizia.</a:t>
          </a:r>
          <a:endParaRPr lang="en-US" sz="1100" kern="1200"/>
        </a:p>
      </dsp:txBody>
      <dsp:txXfrm>
        <a:off x="2539001" y="354"/>
        <a:ext cx="1121440" cy="672864"/>
      </dsp:txXfrm>
    </dsp:sp>
    <dsp:sp modelId="{E2D0E3AB-6360-4CE7-8D96-1E4EFE2EE726}">
      <dsp:nvSpPr>
        <dsp:cNvPr id="0" name=""/>
        <dsp:cNvSpPr/>
      </dsp:nvSpPr>
      <dsp:spPr>
        <a:xfrm>
          <a:off x="3772585" y="354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Il Signore ci dà quella pace che annulla ogni</a:t>
          </a:r>
          <a:endParaRPr lang="en-US" sz="1100" kern="1200"/>
        </a:p>
      </dsp:txBody>
      <dsp:txXfrm>
        <a:off x="3772585" y="354"/>
        <a:ext cx="1121440" cy="672864"/>
      </dsp:txXfrm>
    </dsp:sp>
    <dsp:sp modelId="{747BFE83-D8A5-4865-9115-445F5BA7B609}">
      <dsp:nvSpPr>
        <dsp:cNvPr id="0" name=""/>
        <dsp:cNvSpPr/>
      </dsp:nvSpPr>
      <dsp:spPr>
        <a:xfrm>
          <a:off x="71832" y="785362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inimicizia e coltiva la riconciliazione.</a:t>
          </a:r>
          <a:endParaRPr lang="en-US" sz="1100" kern="1200"/>
        </a:p>
      </dsp:txBody>
      <dsp:txXfrm>
        <a:off x="71832" y="785362"/>
        <a:ext cx="1121440" cy="672864"/>
      </dsp:txXfrm>
    </dsp:sp>
    <dsp:sp modelId="{A9C165E6-AF8E-4723-B7D0-8EB21729CB97}">
      <dsp:nvSpPr>
        <dsp:cNvPr id="0" name=""/>
        <dsp:cNvSpPr/>
      </dsp:nvSpPr>
      <dsp:spPr>
        <a:xfrm>
          <a:off x="1305417" y="785362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E’ una pace operativa e laboriosa, perché </a:t>
          </a:r>
          <a:endParaRPr lang="en-US" sz="1100" kern="1200"/>
        </a:p>
      </dsp:txBody>
      <dsp:txXfrm>
        <a:off x="1305417" y="785362"/>
        <a:ext cx="1121440" cy="672864"/>
      </dsp:txXfrm>
    </dsp:sp>
    <dsp:sp modelId="{57AA9AE5-E187-43AB-B61C-3FC98355EA06}">
      <dsp:nvSpPr>
        <dsp:cNvPr id="0" name=""/>
        <dsp:cNvSpPr/>
      </dsp:nvSpPr>
      <dsp:spPr>
        <a:xfrm>
          <a:off x="2539001" y="785362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l’amore è creativo. Gli operatori di pace </a:t>
          </a:r>
          <a:endParaRPr lang="en-US" sz="1100" kern="1200"/>
        </a:p>
      </dsp:txBody>
      <dsp:txXfrm>
        <a:off x="2539001" y="785362"/>
        <a:ext cx="1121440" cy="672864"/>
      </dsp:txXfrm>
    </dsp:sp>
    <dsp:sp modelId="{2E10B83F-9730-4773-AB0C-CFB4CBB1AA62}">
      <dsp:nvSpPr>
        <dsp:cNvPr id="0" name=""/>
        <dsp:cNvSpPr/>
      </dsp:nvSpPr>
      <dsp:spPr>
        <a:xfrm>
          <a:off x="3772585" y="785362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sono coloro che hanno appreso l’arte della</a:t>
          </a:r>
          <a:endParaRPr lang="en-US" sz="1100" kern="1200"/>
        </a:p>
      </dsp:txBody>
      <dsp:txXfrm>
        <a:off x="3772585" y="785362"/>
        <a:ext cx="1121440" cy="672864"/>
      </dsp:txXfrm>
    </dsp:sp>
    <dsp:sp modelId="{B72B9F39-CCE6-4E55-B4E1-56D32DA1C1AE}">
      <dsp:nvSpPr>
        <dsp:cNvPr id="0" name=""/>
        <dsp:cNvSpPr/>
      </dsp:nvSpPr>
      <dsp:spPr>
        <a:xfrm>
          <a:off x="71832" y="1570370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pace e la esercitano.</a:t>
          </a:r>
          <a:endParaRPr lang="en-US" sz="1100" kern="1200"/>
        </a:p>
      </dsp:txBody>
      <dsp:txXfrm>
        <a:off x="71832" y="1570370"/>
        <a:ext cx="1121440" cy="672864"/>
      </dsp:txXfrm>
    </dsp:sp>
    <dsp:sp modelId="{6D825815-C0EF-4CB3-B5EE-C663203DE065}">
      <dsp:nvSpPr>
        <dsp:cNvPr id="0" name=""/>
        <dsp:cNvSpPr/>
      </dsp:nvSpPr>
      <dsp:spPr>
        <a:xfrm>
          <a:off x="1305417" y="1570370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La pace di Cristo viene dalla sua Croce e</a:t>
          </a:r>
          <a:endParaRPr lang="en-US" sz="1100" kern="1200"/>
        </a:p>
      </dsp:txBody>
      <dsp:txXfrm>
        <a:off x="1305417" y="1570370"/>
        <a:ext cx="1121440" cy="672864"/>
      </dsp:txXfrm>
    </dsp:sp>
    <dsp:sp modelId="{61CBAC83-FAB6-4277-AA1D-5FAED1CB98C3}">
      <dsp:nvSpPr>
        <dsp:cNvPr id="0" name=""/>
        <dsp:cNvSpPr/>
      </dsp:nvSpPr>
      <dsp:spPr>
        <a:xfrm>
          <a:off x="2539001" y="1570370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genera un’umanità nuova.</a:t>
          </a:r>
          <a:endParaRPr lang="en-US" sz="1100" kern="1200"/>
        </a:p>
      </dsp:txBody>
      <dsp:txXfrm>
        <a:off x="2539001" y="1570370"/>
        <a:ext cx="1121440" cy="672864"/>
      </dsp:txXfrm>
    </dsp:sp>
    <dsp:sp modelId="{CD007718-551A-4198-B9BE-53C9F3EB17B9}">
      <dsp:nvSpPr>
        <dsp:cNvPr id="0" name=""/>
        <dsp:cNvSpPr/>
      </dsp:nvSpPr>
      <dsp:spPr>
        <a:xfrm>
          <a:off x="3772585" y="1570370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NELLA FOTO: Martin Luter King</a:t>
          </a:r>
          <a:endParaRPr lang="en-US" sz="1100" kern="1200"/>
        </a:p>
      </dsp:txBody>
      <dsp:txXfrm>
        <a:off x="3772585" y="1570370"/>
        <a:ext cx="1121440" cy="672864"/>
      </dsp:txXfrm>
    </dsp:sp>
    <dsp:sp modelId="{F9ACF604-FB74-476A-B13D-579D3201931F}">
      <dsp:nvSpPr>
        <dsp:cNvPr id="0" name=""/>
        <dsp:cNvSpPr/>
      </dsp:nvSpPr>
      <dsp:spPr>
        <a:xfrm>
          <a:off x="1922209" y="2355378"/>
          <a:ext cx="1121440" cy="672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(1929-1968)</a:t>
          </a:r>
          <a:endParaRPr lang="en-US" sz="1100" kern="1200"/>
        </a:p>
      </dsp:txBody>
      <dsp:txXfrm>
        <a:off x="1922209" y="2355378"/>
        <a:ext cx="1121440" cy="672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4E65-B9D5-4AD6-BFBF-6BFD4217C624}">
      <dsp:nvSpPr>
        <dsp:cNvPr id="0" name=""/>
        <dsp:cNvSpPr/>
      </dsp:nvSpPr>
      <dsp:spPr>
        <a:xfrm>
          <a:off x="262979" y="1706"/>
          <a:ext cx="1505351" cy="903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/>
            <a:t>Beati voi quando vi insulteranno, vi perseguiteranno</a:t>
          </a:r>
          <a:endParaRPr lang="en-US" sz="1500" kern="1200"/>
        </a:p>
      </dsp:txBody>
      <dsp:txXfrm>
        <a:off x="262979" y="1706"/>
        <a:ext cx="1505351" cy="903210"/>
      </dsp:txXfrm>
    </dsp:sp>
    <dsp:sp modelId="{7DB4608D-EEDF-4143-9798-0435B17B2101}">
      <dsp:nvSpPr>
        <dsp:cNvPr id="0" name=""/>
        <dsp:cNvSpPr/>
      </dsp:nvSpPr>
      <dsp:spPr>
        <a:xfrm>
          <a:off x="1918865" y="1706"/>
          <a:ext cx="1505351" cy="903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/>
            <a:t>e mentendo diranno ogni sorta di male contro di voi</a:t>
          </a:r>
          <a:endParaRPr lang="en-US" sz="1500" kern="1200"/>
        </a:p>
      </dsp:txBody>
      <dsp:txXfrm>
        <a:off x="1918865" y="1706"/>
        <a:ext cx="1505351" cy="903210"/>
      </dsp:txXfrm>
    </dsp:sp>
    <dsp:sp modelId="{4985E184-ADC5-4052-AE38-D88B74D7817C}">
      <dsp:nvSpPr>
        <dsp:cNvPr id="0" name=""/>
        <dsp:cNvSpPr/>
      </dsp:nvSpPr>
      <dsp:spPr>
        <a:xfrm>
          <a:off x="3574752" y="1706"/>
          <a:ext cx="1505351" cy="903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/>
            <a:t>per causa mia. Rallegratevi ed esultate, perché grande</a:t>
          </a:r>
          <a:endParaRPr lang="en-US" sz="1500" kern="1200"/>
        </a:p>
      </dsp:txBody>
      <dsp:txXfrm>
        <a:off x="3574752" y="1706"/>
        <a:ext cx="1505351" cy="903210"/>
      </dsp:txXfrm>
    </dsp:sp>
    <dsp:sp modelId="{60202A6B-FA07-406E-9444-1C0EFF5D7DA8}">
      <dsp:nvSpPr>
        <dsp:cNvPr id="0" name=""/>
        <dsp:cNvSpPr/>
      </dsp:nvSpPr>
      <dsp:spPr>
        <a:xfrm>
          <a:off x="262979" y="1055451"/>
          <a:ext cx="1505351" cy="903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/>
            <a:t>è la vostra ricompensa nei cieli. Così infatti hanno</a:t>
          </a:r>
          <a:endParaRPr lang="en-US" sz="1500" kern="1200"/>
        </a:p>
      </dsp:txBody>
      <dsp:txXfrm>
        <a:off x="262979" y="1055451"/>
        <a:ext cx="1505351" cy="903210"/>
      </dsp:txXfrm>
    </dsp:sp>
    <dsp:sp modelId="{F6FC8736-72FD-4063-B8B9-304F3A99FAEE}">
      <dsp:nvSpPr>
        <dsp:cNvPr id="0" name=""/>
        <dsp:cNvSpPr/>
      </dsp:nvSpPr>
      <dsp:spPr>
        <a:xfrm>
          <a:off x="1918865" y="1055451"/>
          <a:ext cx="1505351" cy="9032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i="1" kern="1200"/>
            <a:t>perseguitato i profeti prima di voi»</a:t>
          </a:r>
          <a:endParaRPr lang="en-US" sz="1500" kern="1200"/>
        </a:p>
      </dsp:txBody>
      <dsp:txXfrm>
        <a:off x="1918865" y="1055451"/>
        <a:ext cx="1505351" cy="903210"/>
      </dsp:txXfrm>
    </dsp:sp>
    <dsp:sp modelId="{724CE58E-ADB2-4152-A980-115F502EF29D}">
      <dsp:nvSpPr>
        <dsp:cNvPr id="0" name=""/>
        <dsp:cNvSpPr/>
      </dsp:nvSpPr>
      <dsp:spPr>
        <a:xfrm>
          <a:off x="3574752" y="1055451"/>
          <a:ext cx="1505351" cy="903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Il sentiero delle Beatitudini è un cammino pasquale</a:t>
          </a:r>
          <a:endParaRPr lang="en-US" sz="1500" kern="1200"/>
        </a:p>
      </dsp:txBody>
      <dsp:txXfrm>
        <a:off x="3574752" y="1055451"/>
        <a:ext cx="1505351" cy="903210"/>
      </dsp:txXfrm>
    </dsp:sp>
    <dsp:sp modelId="{1F5C7B53-4DAF-48CA-B332-6E71BF64A33B}">
      <dsp:nvSpPr>
        <dsp:cNvPr id="0" name=""/>
        <dsp:cNvSpPr/>
      </dsp:nvSpPr>
      <dsp:spPr>
        <a:xfrm>
          <a:off x="262979" y="2109197"/>
          <a:ext cx="1505351" cy="903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che conduce da una vita secondo il mondo a quella</a:t>
          </a:r>
          <a:endParaRPr lang="en-US" sz="1500" kern="1200"/>
        </a:p>
      </dsp:txBody>
      <dsp:txXfrm>
        <a:off x="262979" y="2109197"/>
        <a:ext cx="1505351" cy="903210"/>
      </dsp:txXfrm>
    </dsp:sp>
    <dsp:sp modelId="{25F6B0C2-545F-4346-95CE-22F7DE685894}">
      <dsp:nvSpPr>
        <dsp:cNvPr id="0" name=""/>
        <dsp:cNvSpPr/>
      </dsp:nvSpPr>
      <dsp:spPr>
        <a:xfrm>
          <a:off x="1918865" y="2109197"/>
          <a:ext cx="1505351" cy="903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secondo Dio, da un’esistenza guidata dall’egoismo a</a:t>
          </a:r>
          <a:endParaRPr lang="en-US" sz="1500" kern="1200"/>
        </a:p>
      </dsp:txBody>
      <dsp:txXfrm>
        <a:off x="1918865" y="2109197"/>
        <a:ext cx="1505351" cy="903210"/>
      </dsp:txXfrm>
    </dsp:sp>
    <dsp:sp modelId="{BC82A762-8063-4F5D-8E97-EAD97F0702FB}">
      <dsp:nvSpPr>
        <dsp:cNvPr id="0" name=""/>
        <dsp:cNvSpPr/>
      </dsp:nvSpPr>
      <dsp:spPr>
        <a:xfrm>
          <a:off x="3574752" y="2109197"/>
          <a:ext cx="1505351" cy="903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quella guidata dallo Spirito.</a:t>
          </a:r>
          <a:endParaRPr lang="en-US" sz="1500" kern="1200"/>
        </a:p>
      </dsp:txBody>
      <dsp:txXfrm>
        <a:off x="3574752" y="2109197"/>
        <a:ext cx="1505351" cy="903210"/>
      </dsp:txXfrm>
    </dsp:sp>
    <dsp:sp modelId="{130B152F-B255-4716-A8E0-2FFFC619AA86}">
      <dsp:nvSpPr>
        <dsp:cNvPr id="0" name=""/>
        <dsp:cNvSpPr/>
      </dsp:nvSpPr>
      <dsp:spPr>
        <a:xfrm>
          <a:off x="262979" y="3162943"/>
          <a:ext cx="1505351" cy="9032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Dio vale più del mondo intero.</a:t>
          </a:r>
          <a:endParaRPr lang="en-US" sz="1500" kern="1200"/>
        </a:p>
      </dsp:txBody>
      <dsp:txXfrm>
        <a:off x="262979" y="3162943"/>
        <a:ext cx="1505351" cy="903210"/>
      </dsp:txXfrm>
    </dsp:sp>
    <dsp:sp modelId="{79526EB5-3847-4313-B1CD-44302AB7FBDB}">
      <dsp:nvSpPr>
        <dsp:cNvPr id="0" name=""/>
        <dsp:cNvSpPr/>
      </dsp:nvSpPr>
      <dsp:spPr>
        <a:xfrm>
          <a:off x="1918865" y="3162943"/>
          <a:ext cx="1505351" cy="9032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Il sentiero delle Beatitudini porta ad appartenere a </a:t>
          </a:r>
          <a:endParaRPr lang="en-US" sz="1500" kern="1200"/>
        </a:p>
      </dsp:txBody>
      <dsp:txXfrm>
        <a:off x="1918865" y="3162943"/>
        <a:ext cx="1505351" cy="903210"/>
      </dsp:txXfrm>
    </dsp:sp>
    <dsp:sp modelId="{0535AC0F-E8AA-4FBE-9E08-60E9E86FAF0D}">
      <dsp:nvSpPr>
        <dsp:cNvPr id="0" name=""/>
        <dsp:cNvSpPr/>
      </dsp:nvSpPr>
      <dsp:spPr>
        <a:xfrm>
          <a:off x="3574752" y="3162943"/>
          <a:ext cx="1505351" cy="903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Cristo e non al mondo.</a:t>
          </a:r>
          <a:endParaRPr lang="en-US" sz="1500" kern="1200"/>
        </a:p>
      </dsp:txBody>
      <dsp:txXfrm>
        <a:off x="3574752" y="3162943"/>
        <a:ext cx="1505351" cy="903210"/>
      </dsp:txXfrm>
    </dsp:sp>
    <dsp:sp modelId="{7111FD84-7361-4FDA-9DB7-BE19790BB5E5}">
      <dsp:nvSpPr>
        <dsp:cNvPr id="0" name=""/>
        <dsp:cNvSpPr/>
      </dsp:nvSpPr>
      <dsp:spPr>
        <a:xfrm>
          <a:off x="1090922" y="4216689"/>
          <a:ext cx="1505351" cy="9032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NELLA FOTO: Edith Stein</a:t>
          </a:r>
          <a:endParaRPr lang="en-US" sz="1500" kern="1200"/>
        </a:p>
      </dsp:txBody>
      <dsp:txXfrm>
        <a:off x="1090922" y="4216689"/>
        <a:ext cx="1505351" cy="903210"/>
      </dsp:txXfrm>
    </dsp:sp>
    <dsp:sp modelId="{2203A124-B537-4481-B1EA-4CD5FF5B3D45}">
      <dsp:nvSpPr>
        <dsp:cNvPr id="0" name=""/>
        <dsp:cNvSpPr/>
      </dsp:nvSpPr>
      <dsp:spPr>
        <a:xfrm>
          <a:off x="2746809" y="4216689"/>
          <a:ext cx="1505351" cy="903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(1891-1942)</a:t>
          </a:r>
          <a:endParaRPr lang="en-US" sz="1500" kern="1200"/>
        </a:p>
      </dsp:txBody>
      <dsp:txXfrm>
        <a:off x="2746809" y="4216689"/>
        <a:ext cx="1505351" cy="90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88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2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1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C6C09-EA8C-49A6-8980-B15B2888D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9" b="656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83D0D1-EDC1-4093-BC11-6FBCD6295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it-IT" dirty="0"/>
              <a:t>LE BEATITUDINI</a:t>
            </a:r>
            <a:br>
              <a:rPr lang="it-IT" dirty="0"/>
            </a:br>
            <a:r>
              <a:rPr lang="it-IT" dirty="0"/>
              <a:t>(</a:t>
            </a:r>
            <a:r>
              <a:rPr lang="it-IT" i="1" dirty="0"/>
              <a:t>Mt</a:t>
            </a:r>
            <a:r>
              <a:rPr lang="it-IT" dirty="0"/>
              <a:t> 5, 3-12)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52C23-C1D0-4B12-8C3F-5AB1B7D27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r>
              <a:rPr lang="it-IT" dirty="0"/>
              <a:t>Il discorso della Montagna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25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C8AA17-67C3-4DE4-B61E-AEE2583B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02" y="601394"/>
            <a:ext cx="6211249" cy="5655212"/>
          </a:xfrm>
          <a:prstGeom prst="rect">
            <a:avLst/>
          </a:prstGeom>
        </p:spPr>
      </p:pic>
      <p:pic>
        <p:nvPicPr>
          <p:cNvPr id="5" name="Immagine 4" descr="Immagine che contiene sfocatura&#10;&#10;Descrizione generata automaticamente">
            <a:extLst>
              <a:ext uri="{FF2B5EF4-FFF2-40B4-BE49-F238E27FC236}">
                <a16:creationId xmlns:a16="http://schemas.microsoft.com/office/drawing/2014/main" id="{9B8A4D28-11D6-4FB6-B48A-A4D7AF8E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13" y="590843"/>
            <a:ext cx="3206190" cy="55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3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892A49-B7FB-4388-B040-0654828F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700"/>
              <a:t>Beati i poveri in spirito,</a:t>
            </a:r>
            <a:br>
              <a:rPr lang="it-IT" sz="2700"/>
            </a:br>
            <a:r>
              <a:rPr lang="it-IT" sz="2700"/>
              <a:t>perché di essi è il regno dei cieli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BA1C74-8B1A-4BBE-B041-DA1097F0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400" dirty="0"/>
              <a:t>Essere beato vuol dire stare in stato di Grazia,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cioè essere così come Dio ci vuole: umili, gioiosi,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compassionevoli, caritatevoli, servizievoli…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In una parola: Santi.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Il povero di spirito è colui che si pone dinanzi 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Dio con l’anima e i piedi nudi. Conosce le tre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parole della discrezione: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Permesso- Scusa-Grazie.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NELLA FOTO: Madre Teresa di Calcutta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(1910-1997)</a:t>
            </a:r>
          </a:p>
        </p:txBody>
      </p:sp>
      <p:pic>
        <p:nvPicPr>
          <p:cNvPr id="5" name="Immagine 4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26EE7DA0-1066-4629-83B6-02F0E235D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78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305EC6-1B78-4819-B044-67E99D29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it-IT"/>
              <a:t>Beati quelli che sono nel pianto,</a:t>
            </a:r>
            <a:br>
              <a:rPr lang="it-IT"/>
            </a:br>
            <a:r>
              <a:rPr lang="it-IT"/>
              <a:t>perché saranno consolati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5313F-949A-46D8-A928-B62868BE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300"/>
              <a:t>Il dolore interiore apre alla relazione con Dio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e con il prossimo. Il dono delle lacrime è un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dono prezioso, perché viene dal pentimento.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Efrem il Siro diceva: </a:t>
            </a:r>
            <a:r>
              <a:rPr lang="it-IT" sz="1300" i="1"/>
              <a:t>«Un viso lavato dalle lacrime</a:t>
            </a:r>
          </a:p>
          <a:p>
            <a:pPr algn="ctr">
              <a:lnSpc>
                <a:spcPct val="100000"/>
              </a:lnSpc>
            </a:pPr>
            <a:r>
              <a:rPr lang="it-IT" sz="1300" i="1"/>
              <a:t>è indicibilmente bello»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Il Signore ci conceda la forza di chiedere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perdono e ci doni la capacità di amare in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abbondanza.  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NELLA FOTO: Padre Massimiliano Kolbe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                            (1894-1941)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4D11C3-C489-49F8-A1F8-ECED7FA9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771"/>
          <a:stretch/>
        </p:blipFill>
        <p:spPr>
          <a:xfrm>
            <a:off x="7620000" y="329159"/>
            <a:ext cx="4572000" cy="63726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95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C3A978-99DD-4082-B9BD-76367C87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500"/>
              <a:t>Beati i miti,</a:t>
            </a:r>
            <a:br>
              <a:rPr lang="it-IT" sz="2500"/>
            </a:br>
            <a:r>
              <a:rPr lang="it-IT" sz="2500"/>
              <a:t>perché avranno in eredità la terra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99BE2-BFEE-411E-897B-253ACE52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300" dirty="0"/>
              <a:t>Il mite è dolce e gentile: non conosce né odio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e né violenza, perché si affida a Dio. La terra da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conquistare con la mitezza è la salvezza del prossimo,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perché chi è mite difende la Pace e custodisce la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Fraternità, la Fiducia, la Speranza, la Misericordia.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NELLA FOTO: Papa Giovanni XXIII</a:t>
            </a:r>
          </a:p>
          <a:p>
            <a:pPr algn="ctr">
              <a:lnSpc>
                <a:spcPct val="100000"/>
              </a:lnSpc>
            </a:pPr>
            <a:r>
              <a:rPr lang="it-IT" sz="1300" dirty="0"/>
              <a:t>                  (1881-1963)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8D0A03-96ED-484E-B783-728E648C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328122"/>
            <a:ext cx="5715000" cy="42862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79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600362-844E-462D-A4A9-8CEDB861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500"/>
              <a:t>Beati quelli che hanno fame e sete di giustizia,</a:t>
            </a:r>
            <a:br>
              <a:rPr lang="it-IT" sz="2500"/>
            </a:br>
            <a:r>
              <a:rPr lang="it-IT" sz="2500"/>
              <a:t>perché saranno saziati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602D2-BA3F-47A1-8624-370EEE07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400" dirty="0"/>
              <a:t>Il Vangelo di Gesù Cristo è la più grande giustizia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che può essere offerta all’umanità intera, perché la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Parola di Dio è colma di Spirito Santo che placa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la nostra sete interiore, la nostra fame interiore, la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nostra inquietudine interiore.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Sant’Agostino diceva: «</a:t>
            </a:r>
            <a:r>
              <a:rPr lang="it-IT" sz="1400" i="1" dirty="0"/>
              <a:t>Il nostro cuore, Signore,</a:t>
            </a:r>
          </a:p>
          <a:p>
            <a:pPr algn="ctr">
              <a:lnSpc>
                <a:spcPct val="100000"/>
              </a:lnSpc>
            </a:pPr>
            <a:r>
              <a:rPr lang="it-IT" sz="1400" i="1" dirty="0"/>
              <a:t>non trova pace finché non riposa in te»</a:t>
            </a:r>
          </a:p>
          <a:p>
            <a:pPr algn="ctr">
              <a:lnSpc>
                <a:spcPct val="100000"/>
              </a:lnSpc>
            </a:pPr>
            <a:r>
              <a:rPr lang="it-IT" sz="1400" dirty="0"/>
              <a:t>NELLA FOTO: Padre Pino Puglisi</a:t>
            </a:r>
          </a:p>
          <a:p>
            <a:pPr algn="ctr">
              <a:lnSpc>
                <a:spcPct val="100000"/>
              </a:lnSpc>
            </a:pPr>
            <a:r>
              <a:rPr lang="it-IT" sz="1400" i="1" dirty="0"/>
              <a:t>                          </a:t>
            </a:r>
            <a:r>
              <a:rPr lang="it-IT" sz="1400" dirty="0"/>
              <a:t>(1937-1993)</a:t>
            </a:r>
            <a:r>
              <a:rPr lang="it-IT" sz="1400" i="1" dirty="0"/>
              <a:t> </a:t>
            </a:r>
            <a:r>
              <a:rPr lang="it-IT" sz="1400" dirty="0"/>
              <a:t>   </a:t>
            </a:r>
          </a:p>
        </p:txBody>
      </p:sp>
      <p:pic>
        <p:nvPicPr>
          <p:cNvPr id="5" name="Immagine 4" descr="Immagine che contiene testo, uomo&#10;&#10;Descrizione generata automaticamente">
            <a:extLst>
              <a:ext uri="{FF2B5EF4-FFF2-40B4-BE49-F238E27FC236}">
                <a16:creationId xmlns:a16="http://schemas.microsoft.com/office/drawing/2014/main" id="{6C2F0E07-0B7F-4EF9-9A3B-F610B9FC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1239" y="2111415"/>
            <a:ext cx="3666392" cy="2538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44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558017-896A-47F4-913D-2E86D622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/>
            <a:r>
              <a:rPr lang="it-IT"/>
              <a:t>Beati i misericordiosi,</a:t>
            </a:r>
            <a:br>
              <a:rPr lang="it-IT"/>
            </a:br>
            <a:r>
              <a:rPr lang="it-IT"/>
              <a:t>perché troveranno misericordia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DD4CC-550D-478C-B542-D1A52279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300"/>
              <a:t>La misericordia è il cuore stesso di Dio: tutti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abbiamo bisogno della sua misericordia, tutti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abbiamo bisogno di essere perdonati.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Perdonando si è perdonati.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La misericordia è la vera meta di ogni cammino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spirituale, perché è il frutto più bello della carità.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La misericordia è l’aria da respirare: non possiamo 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permetterci di vivere senza la misericordia.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NELLA FOTO: Don Oreste Benzi</a:t>
            </a:r>
          </a:p>
          <a:p>
            <a:pPr algn="ctr">
              <a:lnSpc>
                <a:spcPct val="100000"/>
              </a:lnSpc>
            </a:pPr>
            <a:r>
              <a:rPr lang="it-IT" sz="1300"/>
              <a:t>                         (1925-2007)</a:t>
            </a:r>
          </a:p>
        </p:txBody>
      </p:sp>
      <p:pic>
        <p:nvPicPr>
          <p:cNvPr id="5" name="Immagine 4" descr="Immagine che contiene testo, persona, sorridente, posando&#10;&#10;Descrizione generata automaticamente">
            <a:extLst>
              <a:ext uri="{FF2B5EF4-FFF2-40B4-BE49-F238E27FC236}">
                <a16:creationId xmlns:a16="http://schemas.microsoft.com/office/drawing/2014/main" id="{0D224D3B-8F41-4B72-98B4-499659E1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0698" y="2459504"/>
            <a:ext cx="4756933" cy="2633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093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107EFE-48E9-4F96-A36C-770DAB84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000"/>
              <a:t>Beati i puri di cuore,</a:t>
            </a:r>
            <a:br>
              <a:rPr lang="it-IT" sz="3000"/>
            </a:br>
            <a:r>
              <a:rPr lang="it-IT" sz="3000"/>
              <a:t>perché vedranno Dio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" name="Segnaposto contenuto 2">
            <a:extLst>
              <a:ext uri="{FF2B5EF4-FFF2-40B4-BE49-F238E27FC236}">
                <a16:creationId xmlns:a16="http://schemas.microsoft.com/office/drawing/2014/main" id="{621BBCDA-1774-4D08-9D15-9263564A6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692072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473145-4B73-47A5-90EE-C8589F37B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99" y="770576"/>
            <a:ext cx="2876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B0B05F-3CE0-497A-A7E8-3D1AF1D6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95" y="722376"/>
            <a:ext cx="5129972" cy="1288825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500"/>
              <a:t>Beati gli operatori di pace,</a:t>
            </a:r>
            <a:br>
              <a:rPr lang="it-IT" sz="2500"/>
            </a:br>
            <a:r>
              <a:rPr lang="it-IT" sz="2500"/>
              <a:t>perché saranno chiamati Figli di Dio</a:t>
            </a:r>
          </a:p>
        </p:txBody>
      </p:sp>
      <p:pic>
        <p:nvPicPr>
          <p:cNvPr id="9" name="Immagine 8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4E455898-0C6B-4434-9C76-37EC623AD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4" y="1465477"/>
            <a:ext cx="4395946" cy="3927045"/>
          </a:xfrm>
          <a:prstGeom prst="rect">
            <a:avLst/>
          </a:prstGeom>
        </p:spPr>
      </p:pic>
      <p:grpSp>
        <p:nvGrpSpPr>
          <p:cNvPr id="69" name="Group 53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74239" y="5850225"/>
            <a:ext cx="867485" cy="115439"/>
            <a:chOff x="8910933" y="1861308"/>
            <a:chExt cx="867485" cy="115439"/>
          </a:xfrm>
        </p:grpSpPr>
        <p:sp>
          <p:nvSpPr>
            <p:cNvPr id="70" name="Rectangle 54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Segnaposto contenuto 2">
            <a:extLst>
              <a:ext uri="{FF2B5EF4-FFF2-40B4-BE49-F238E27FC236}">
                <a16:creationId xmlns:a16="http://schemas.microsoft.com/office/drawing/2014/main" id="{7B785BB2-F032-4822-9BEC-6BD8B453D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72262"/>
              </p:ext>
            </p:extLst>
          </p:nvPr>
        </p:nvGraphicFramePr>
        <p:xfrm>
          <a:off x="6125052" y="2478581"/>
          <a:ext cx="4965859" cy="302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43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4559BF-9030-4171-BF28-3D05D7C8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1"/>
            <a:ext cx="4038600" cy="4484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dirty="0"/>
              <a:t>Beati i perseguitati per la giustizia,</a:t>
            </a:r>
            <a:br>
              <a:rPr lang="it-IT" dirty="0"/>
            </a:br>
            <a:r>
              <a:rPr lang="it-IT" dirty="0"/>
              <a:t>perché di essi è il regno dei cieli</a:t>
            </a:r>
          </a:p>
        </p:txBody>
      </p:sp>
      <p:graphicFrame>
        <p:nvGraphicFramePr>
          <p:cNvPr id="41" name="Segnaposto contenuto 2">
            <a:extLst>
              <a:ext uri="{FF2B5EF4-FFF2-40B4-BE49-F238E27FC236}">
                <a16:creationId xmlns:a16="http://schemas.microsoft.com/office/drawing/2014/main" id="{A60E37D7-A57B-4047-90CA-4D9AE0A51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541268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5F3F8260-43C7-444A-82C7-87A66793F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621" y="2346784"/>
            <a:ext cx="3430758" cy="41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99625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772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Bembo</vt:lpstr>
      <vt:lpstr>AdornVTI</vt:lpstr>
      <vt:lpstr>LE BEATITUDINI (Mt 5, 3-12)</vt:lpstr>
      <vt:lpstr>Beati i poveri in spirito, perché di essi è il regno dei cieli</vt:lpstr>
      <vt:lpstr>Beati quelli che sono nel pianto, perché saranno consolati</vt:lpstr>
      <vt:lpstr>Beati i miti, perché avranno in eredità la terra</vt:lpstr>
      <vt:lpstr>Beati quelli che hanno fame e sete di giustizia, perché saranno saziati</vt:lpstr>
      <vt:lpstr>Beati i misericordiosi, perché troveranno misericordia</vt:lpstr>
      <vt:lpstr>Beati i puri di cuore, perché vedranno Dio</vt:lpstr>
      <vt:lpstr>Beati gli operatori di pace, perché saranno chiamati Figli di Dio</vt:lpstr>
      <vt:lpstr>Beati i perseguitati per la giustizia, perché di essi è il regno dei cieli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BEATITUDINI (Mt 5, 3-12)</dc:title>
  <dc:creator>Daniele Giovannelli</dc:creator>
  <cp:lastModifiedBy>Daniele Giovannelli</cp:lastModifiedBy>
  <cp:revision>1</cp:revision>
  <dcterms:created xsi:type="dcterms:W3CDTF">2022-01-19T18:43:58Z</dcterms:created>
  <dcterms:modified xsi:type="dcterms:W3CDTF">2022-01-19T23:17:57Z</dcterms:modified>
</cp:coreProperties>
</file>