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CB14DB-4EF6-47E0-AFB9-A4E46F24D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«Canterò per sempre l’amore del Signore»…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345AC5-E065-4E0D-878E-5EB030C2B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Gruppo Cafarnao</a:t>
            </a:r>
            <a:endParaRPr lang="en-GB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6361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2B53527-8B72-4E24-87BD-7F2BB8854B42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40810428-2E80-4065-A8AE-3FC72B1FC91E}"/>
              </a:ext>
            </a:extLst>
          </p:cNvPr>
          <p:cNvSpPr txBox="1">
            <a:spLocks/>
          </p:cNvSpPr>
          <p:nvPr/>
        </p:nvSpPr>
        <p:spPr>
          <a:xfrm>
            <a:off x="1295402" y="884160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L’annuncio dei Profeti</a:t>
            </a:r>
            <a:endParaRPr lang="it-IT" dirty="0"/>
          </a:p>
        </p:txBody>
      </p:sp>
      <p:pic>
        <p:nvPicPr>
          <p:cNvPr id="1026" name="Picture 2" descr="Quali sono i principali insegnamenti ed esortazioni per Israele all'epoca  di Isaia? – Notizie Cristiane">
            <a:extLst>
              <a:ext uri="{FF2B5EF4-FFF2-40B4-BE49-F238E27FC236}">
                <a16:creationId xmlns:a16="http://schemas.microsoft.com/office/drawing/2014/main" id="{8AFBB4FC-172B-452C-939C-8AE03B75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60" y="4186542"/>
            <a:ext cx="3539430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287386-C8AA-46E9-818A-76A7AFF19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284" y="1964363"/>
            <a:ext cx="2950726" cy="270558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5708AD1-B4AD-4F2B-888F-BC11BBFA3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992" y="1833733"/>
            <a:ext cx="3159795" cy="27055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71714F-79B8-4B86-B719-13F4B71711AA}"/>
              </a:ext>
            </a:extLst>
          </p:cNvPr>
          <p:cNvSpPr txBox="1"/>
          <p:nvPr/>
        </p:nvSpPr>
        <p:spPr>
          <a:xfrm>
            <a:off x="9203987" y="4531123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Profeta Michea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A8F56E-56F1-4DC4-A2D8-64944FB0B584}"/>
              </a:ext>
            </a:extLst>
          </p:cNvPr>
          <p:cNvSpPr txBox="1"/>
          <p:nvPr/>
        </p:nvSpPr>
        <p:spPr>
          <a:xfrm>
            <a:off x="5257892" y="3817210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Profeta Isaia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1C2365-C977-459A-99FD-6FB769F34891}"/>
              </a:ext>
            </a:extLst>
          </p:cNvPr>
          <p:cNvSpPr txBox="1"/>
          <p:nvPr/>
        </p:nvSpPr>
        <p:spPr>
          <a:xfrm>
            <a:off x="1918722" y="4669951"/>
            <a:ext cx="174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Giovanni Battista</a:t>
            </a:r>
          </a:p>
        </p:txBody>
      </p:sp>
    </p:spTree>
    <p:extLst>
      <p:ext uri="{BB962C8B-B14F-4D97-AF65-F5344CB8AC3E}">
        <p14:creationId xmlns:p14="http://schemas.microsoft.com/office/powerpoint/2010/main" val="388473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BE67DF7-448A-4B60-B49D-21235E5BD999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408B1EF7-243D-46E6-864B-C2AF6A194E2A}"/>
              </a:ext>
            </a:extLst>
          </p:cNvPr>
          <p:cNvSpPr txBox="1">
            <a:spLocks/>
          </p:cNvSpPr>
          <p:nvPr/>
        </p:nvSpPr>
        <p:spPr>
          <a:xfrm>
            <a:off x="1295402" y="835175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Gloria a Dio nell’alto dei Cieli</a:t>
            </a:r>
            <a:endParaRPr lang="it-IT" dirty="0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659172BF-3CE2-47EE-A86E-4F8ACB8F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83" y="2530934"/>
            <a:ext cx="3678298" cy="24468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2562843-4B88-4842-AD00-599CB9F8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693" y="1911451"/>
            <a:ext cx="2382023" cy="36970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9772EC-DDE5-40BD-94EC-371866F335D2}"/>
              </a:ext>
            </a:extLst>
          </p:cNvPr>
          <p:cNvSpPr txBox="1"/>
          <p:nvPr/>
        </p:nvSpPr>
        <p:spPr>
          <a:xfrm>
            <a:off x="5584586" y="3002342"/>
            <a:ext cx="2382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Gli Angeli annunciano ai pastori la nascita del Salvatore</a:t>
            </a:r>
          </a:p>
        </p:txBody>
      </p:sp>
    </p:spTree>
    <p:extLst>
      <p:ext uri="{BB962C8B-B14F-4D97-AF65-F5344CB8AC3E}">
        <p14:creationId xmlns:p14="http://schemas.microsoft.com/office/powerpoint/2010/main" val="327164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24AAA63B-6FA0-4637-B4A6-5255B580B96F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DB75103B-9344-4DBC-A42B-9572070B6E6E}"/>
              </a:ext>
            </a:extLst>
          </p:cNvPr>
          <p:cNvSpPr txBox="1">
            <a:spLocks/>
          </p:cNvSpPr>
          <p:nvPr/>
        </p:nvSpPr>
        <p:spPr>
          <a:xfrm>
            <a:off x="1295402" y="851504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Con cuore di Padre</a:t>
            </a:r>
            <a:endParaRPr lang="it-IT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B5EA632-60CB-43C3-8931-71F6A21C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7" t="7149" r="7943" b="8216"/>
          <a:stretch/>
        </p:blipFill>
        <p:spPr>
          <a:xfrm>
            <a:off x="3314413" y="2086158"/>
            <a:ext cx="5605998" cy="31686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8D12E5-59B3-49CA-814E-A70C7A8F41B8}"/>
              </a:ext>
            </a:extLst>
          </p:cNvPr>
          <p:cNvSpPr txBox="1"/>
          <p:nvPr/>
        </p:nvSpPr>
        <p:spPr>
          <a:xfrm>
            <a:off x="1175655" y="2155371"/>
            <a:ext cx="3290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600" dirty="0"/>
              <a:t>Sposo Premuroso
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48681-22EE-458E-9D36-0B7BA511C2F1}"/>
              </a:ext>
            </a:extLst>
          </p:cNvPr>
          <p:cNvSpPr txBox="1"/>
          <p:nvPr/>
        </p:nvSpPr>
        <p:spPr>
          <a:xfrm>
            <a:off x="9135837" y="2449286"/>
            <a:ext cx="217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Padre Amorevole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517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BCB79700-84F6-4865-90BB-C51BEE9342A3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A0F2440F-7092-443E-B1BC-C5A77301D702}"/>
              </a:ext>
            </a:extLst>
          </p:cNvPr>
          <p:cNvSpPr txBox="1">
            <a:spLocks/>
          </p:cNvSpPr>
          <p:nvPr/>
        </p:nvSpPr>
        <p:spPr>
          <a:xfrm>
            <a:off x="1295402" y="884161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Annuncio di Speranza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9E0F2658-D1B2-4821-B188-8927BB375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36" y="2071307"/>
            <a:ext cx="4768407" cy="33686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F72585-90FE-428D-83DB-507A9320FEF8}"/>
              </a:ext>
            </a:extLst>
          </p:cNvPr>
          <p:cNvSpPr txBox="1"/>
          <p:nvPr/>
        </p:nvSpPr>
        <p:spPr>
          <a:xfrm flipH="1">
            <a:off x="6893867" y="2786135"/>
            <a:ext cx="3895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4000" dirty="0"/>
              <a:t>La forza della Vita sconfigge ogni male</a:t>
            </a:r>
          </a:p>
        </p:txBody>
      </p:sp>
    </p:spTree>
    <p:extLst>
      <p:ext uri="{BB962C8B-B14F-4D97-AF65-F5344CB8AC3E}">
        <p14:creationId xmlns:p14="http://schemas.microsoft.com/office/powerpoint/2010/main" val="296875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71BC6827-8E08-4FEA-9278-92681AFE48E8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224E9C87-2734-4554-A5D7-C9EB5B51FD6E}"/>
              </a:ext>
            </a:extLst>
          </p:cNvPr>
          <p:cNvSpPr txBox="1">
            <a:spLocks/>
          </p:cNvSpPr>
          <p:nvPr/>
        </p:nvSpPr>
        <p:spPr>
          <a:xfrm>
            <a:off x="1295402" y="875996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Le mani vuote del Pastore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23556C0C-C83E-4F71-97D1-BC53684508D3}"/>
              </a:ext>
            </a:extLst>
          </p:cNvPr>
          <p:cNvSpPr txBox="1">
            <a:spLocks/>
          </p:cNvSpPr>
          <p:nvPr/>
        </p:nvSpPr>
        <p:spPr>
          <a:xfrm>
            <a:off x="1450523" y="2057399"/>
            <a:ext cx="9601196" cy="33189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dirty="0"/>
              <a:t>
Alla nascita di Gesù, i pastori giunsero alla grotta con vari doni. In un angolo, c’era un pastore poverissimo che non aveva nulla da offrire: se ne stava in disparte con vergogna.
San Giuseppe e la Madonna ad un certo punto si trovarono in difficoltà nel ricevere tutti quei doni: soprattutto Maria che doveva reggere il Bambino.
Vedendo quel pastore a mani vuote, la Madre di Gesù gli chiese di avvicinarsi e di tenerle il Bambino. Il pastore lo prese e subito il suo cuore fu colmo di gioia: stringeva tra le braccia il dono più grande della Storia. Le sue mani vuote erano diventate la culla di Dio. Si sentì amato e, superata la vergogna, cominciò a mostrare agli altri Gesù. Non poteva tenere per sé un dono tanto grande.
A volte le nostre mani e il nostro cuore ci sembrano vuoti, ma Dio è venuto a riempirli.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E110DD-C24B-41A9-881A-6EC0A9A9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597" y="1064213"/>
            <a:ext cx="1066120" cy="13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8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C46DE07-C99C-41A2-8499-E07FC2C8AF99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6000" b="1" u="sng" dirty="0"/>
              <a:t>La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699A8CE-0C9C-458D-A77D-23660AFE3187}"/>
              </a:ext>
            </a:extLst>
          </p:cNvPr>
          <p:cNvSpPr txBox="1">
            <a:spLocks/>
          </p:cNvSpPr>
          <p:nvPr/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/>
              <a:t>Vieni Gesù ad accendere in noi la luce
Vieni Gesù a scaldare il nostro cuore</a:t>
            </a:r>
          </a:p>
          <a:p>
            <a:pPr marL="0" indent="0" algn="ctr">
              <a:buFont typeface="Arial"/>
              <a:buNone/>
            </a:pPr>
            <a:r>
              <a:rPr lang="it-IT"/>
              <a:t>Vieni Gesù ad illuminare il nostro cammino</a:t>
            </a:r>
          </a:p>
          <a:p>
            <a:pPr marL="0" indent="0" algn="ctr">
              <a:buFont typeface="Arial"/>
              <a:buNone/>
            </a:pPr>
            <a:r>
              <a:rPr lang="it-IT"/>
              <a:t>Nel nome del Padre, del Figlio e dello Spirito Santo
Amen</a:t>
            </a:r>
          </a:p>
        </p:txBody>
      </p:sp>
    </p:spTree>
    <p:extLst>
      <p:ext uri="{BB962C8B-B14F-4D97-AF65-F5344CB8AC3E}">
        <p14:creationId xmlns:p14="http://schemas.microsoft.com/office/powerpoint/2010/main" val="117683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25A97D-8493-4C0B-99EF-AADA8E3D6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" t="1075" r="555" b="1374"/>
          <a:stretch/>
        </p:blipFill>
        <p:spPr>
          <a:xfrm>
            <a:off x="1012414" y="672940"/>
            <a:ext cx="10167171" cy="55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46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F2FA8B5-7496-410F-965D-F53748FF3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" t="2361" r="625" b="4167"/>
          <a:stretch/>
        </p:blipFill>
        <p:spPr>
          <a:xfrm>
            <a:off x="959303" y="712040"/>
            <a:ext cx="10273394" cy="54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CA1648-90AF-4E58-83B7-C5DF6A95E2C2}"/>
              </a:ext>
            </a:extLst>
          </p:cNvPr>
          <p:cNvSpPr txBox="1"/>
          <p:nvPr/>
        </p:nvSpPr>
        <p:spPr>
          <a:xfrm>
            <a:off x="1455813" y="622646"/>
            <a:ext cx="9280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Quarta Domenica di Avvento</a:t>
            </a:r>
            <a:endParaRPr lang="it-IT" sz="2000" dirty="0"/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24299C44-697F-4D09-9E37-159C7768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44" y="1781852"/>
            <a:ext cx="4320512" cy="3975987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99C8E97-280C-4BB2-AE11-BAE53D062F6D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41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15E4F-B57D-4943-A4C9-B01B1D142B59}"/>
              </a:ext>
            </a:extLst>
          </p:cNvPr>
          <p:cNvSpPr txBox="1">
            <a:spLocks/>
          </p:cNvSpPr>
          <p:nvPr/>
        </p:nvSpPr>
        <p:spPr>
          <a:xfrm>
            <a:off x="1295402" y="875996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La sentinella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B5A17AE-A07C-415A-876A-04C24D4391DF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4">
            <a:extLst>
              <a:ext uri="{FF2B5EF4-FFF2-40B4-BE49-F238E27FC236}">
                <a16:creationId xmlns:a16="http://schemas.microsoft.com/office/drawing/2014/main" id="{0377AB4F-2B2A-4967-9277-4C90FD17F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3" t="7861" r="13487" b="4047"/>
          <a:stretch/>
        </p:blipFill>
        <p:spPr>
          <a:xfrm>
            <a:off x="1526742" y="2907099"/>
            <a:ext cx="1424255" cy="3227109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96FC24BD-3A39-4E1F-9B66-8B77C32C8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40" t="4480" r="13327" b="2169"/>
          <a:stretch/>
        </p:blipFill>
        <p:spPr>
          <a:xfrm>
            <a:off x="3459812" y="2907099"/>
            <a:ext cx="1471575" cy="3246267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87E5F4BB-8BD3-4862-9C26-70F6255E27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0" t="2271" r="19985" b="3106"/>
          <a:stretch/>
        </p:blipFill>
        <p:spPr>
          <a:xfrm>
            <a:off x="5440202" y="2912564"/>
            <a:ext cx="1047775" cy="3226975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971B87A6-B852-4333-A5A6-F918BBC9D4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18" r="18294"/>
          <a:stretch/>
        </p:blipFill>
        <p:spPr>
          <a:xfrm>
            <a:off x="6996792" y="1826052"/>
            <a:ext cx="1306287" cy="43134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D33675-9957-4F53-853D-2AF533C56CD1}"/>
              </a:ext>
            </a:extLst>
          </p:cNvPr>
          <p:cNvSpPr txBox="1"/>
          <p:nvPr/>
        </p:nvSpPr>
        <p:spPr>
          <a:xfrm>
            <a:off x="8811894" y="2907099"/>
            <a:ext cx="244080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Ha</a:t>
            </a:r>
          </a:p>
          <a:p>
            <a:pPr algn="l"/>
            <a:r>
              <a:rPr lang="it-IT" dirty="0"/>
              <a:t>…</a:t>
            </a:r>
          </a:p>
          <a:p>
            <a:pPr algn="l"/>
            <a:r>
              <a:rPr lang="it-IT" dirty="0"/>
              <a:t>… 
E ora </a:t>
            </a:r>
            <a:endParaRPr lang="it-IT" sz="2800" dirty="0"/>
          </a:p>
          <a:p>
            <a:pPr algn="l"/>
            <a:endParaRPr lang="it-IT" sz="2800" dirty="0"/>
          </a:p>
          <a:p>
            <a:pPr algn="l"/>
            <a:endParaRPr lang="it-IT" sz="2800" dirty="0"/>
          </a:p>
          <a:p>
            <a:pPr algn="l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A7C4EF-0E5D-4F0A-8663-0738449DF6A4}"/>
              </a:ext>
            </a:extLst>
          </p:cNvPr>
          <p:cNvSpPr txBox="1"/>
          <p:nvPr/>
        </p:nvSpPr>
        <p:spPr>
          <a:xfrm>
            <a:off x="9142886" y="2907099"/>
            <a:ext cx="91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vegliato,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C77846-6F85-494D-B17B-D9E2C780E19F}"/>
              </a:ext>
            </a:extLst>
          </p:cNvPr>
          <p:cNvSpPr txBox="1"/>
          <p:nvPr/>
        </p:nvSpPr>
        <p:spPr>
          <a:xfrm>
            <a:off x="9090981" y="3195525"/>
            <a:ext cx="101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ascoltato,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4BB01C-8D85-4E10-AF66-14F487103A84}"/>
              </a:ext>
            </a:extLst>
          </p:cNvPr>
          <p:cNvSpPr txBox="1"/>
          <p:nvPr/>
        </p:nvSpPr>
        <p:spPr>
          <a:xfrm>
            <a:off x="9116372" y="348395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guardato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0C9DF78-3DF4-42F8-BA59-D974306384C6}"/>
              </a:ext>
            </a:extLst>
          </p:cNvPr>
          <p:cNvSpPr txBox="1"/>
          <p:nvPr/>
        </p:nvSpPr>
        <p:spPr>
          <a:xfrm>
            <a:off x="8887943" y="4141709"/>
            <a:ext cx="1929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ANNUNCIA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61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74F03FD4-7B58-4EC7-96B6-8A9D8FF2DA72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73B39FBB-7798-4699-9312-AB5576086F3B}"/>
              </a:ext>
            </a:extLst>
          </p:cNvPr>
          <p:cNvSpPr txBox="1">
            <a:spLocks/>
          </p:cNvSpPr>
          <p:nvPr/>
        </p:nvSpPr>
        <p:spPr>
          <a:xfrm>
            <a:off x="1295402" y="892325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Annunciazione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7FB0588D-B2B9-4C18-87B8-57323F2E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83" y="2196192"/>
            <a:ext cx="3711912" cy="33178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110FE8-12DA-4027-B101-CB26C5BA68B8}"/>
              </a:ext>
            </a:extLst>
          </p:cNvPr>
          <p:cNvSpPr txBox="1"/>
          <p:nvPr/>
        </p:nvSpPr>
        <p:spPr>
          <a:xfrm rot="10800000" flipV="1">
            <a:off x="5879574" y="3235014"/>
            <a:ext cx="520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/>
              <a:t>L’Arcangelo Gabriele (Dio è forte)</a:t>
            </a:r>
          </a:p>
          <a:p>
            <a:pPr algn="l"/>
            <a:r>
              <a:rPr lang="it-IT" sz="2400" dirty="0"/>
              <a:t>È mandato da Dio in una città di Galilea, chiamata Nazareth, a una vergine di nome Maria per annunciarle la nascita di Gesù</a:t>
            </a:r>
          </a:p>
        </p:txBody>
      </p:sp>
    </p:spTree>
    <p:extLst>
      <p:ext uri="{BB962C8B-B14F-4D97-AF65-F5344CB8AC3E}">
        <p14:creationId xmlns:p14="http://schemas.microsoft.com/office/powerpoint/2010/main" val="1406005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CCB028F9-874B-4B0F-A767-6AE6D658DF39}"/>
              </a:ext>
            </a:extLst>
          </p:cNvPr>
          <p:cNvCxnSpPr>
            <a:cxnSpLocks/>
          </p:cNvCxnSpPr>
          <p:nvPr/>
        </p:nvCxnSpPr>
        <p:spPr>
          <a:xfrm>
            <a:off x="1474862" y="1611396"/>
            <a:ext cx="95144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51B06DE3-48EA-4832-978B-C27F28D909B3}"/>
              </a:ext>
            </a:extLst>
          </p:cNvPr>
          <p:cNvSpPr txBox="1">
            <a:spLocks/>
          </p:cNvSpPr>
          <p:nvPr/>
        </p:nvSpPr>
        <p:spPr>
          <a:xfrm>
            <a:off x="1213758" y="851504"/>
            <a:ext cx="10036627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«Rallegrati, piena di grazia: il Signore è con te»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A9A4A3-5A54-4F06-A16B-681736E9F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887" y="2155371"/>
            <a:ext cx="5185355" cy="33178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2B1980-D62C-483C-B272-F1543F01D5FB}"/>
              </a:ext>
            </a:extLst>
          </p:cNvPr>
          <p:cNvSpPr txBox="1"/>
          <p:nvPr/>
        </p:nvSpPr>
        <p:spPr>
          <a:xfrm>
            <a:off x="1213758" y="2537035"/>
            <a:ext cx="4499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dirty="0"/>
              <a:t>«Ecco la serva del Signore: avvenga di me secondo la tua parola»</a:t>
            </a:r>
          </a:p>
          <a:p>
            <a:pPr algn="l"/>
            <a:endParaRPr lang="it-IT" sz="3200" dirty="0"/>
          </a:p>
          <a:p>
            <a:pPr algn="l"/>
            <a:r>
              <a:rPr lang="it-IT" sz="3200" dirty="0"/>
              <a:t>Maria annuncia il suo SI</a:t>
            </a:r>
          </a:p>
        </p:txBody>
      </p:sp>
    </p:spTree>
    <p:extLst>
      <p:ext uri="{BB962C8B-B14F-4D97-AF65-F5344CB8AC3E}">
        <p14:creationId xmlns:p14="http://schemas.microsoft.com/office/powerpoint/2010/main" val="235159612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DC9B4763-54C4-49E2-B10B-09521824CD50}"/>
              </a:ext>
            </a:extLst>
          </p:cNvPr>
          <p:cNvCxnSpPr>
            <a:cxnSpLocks/>
          </p:cNvCxnSpPr>
          <p:nvPr/>
        </p:nvCxnSpPr>
        <p:spPr>
          <a:xfrm>
            <a:off x="1412421" y="1611397"/>
            <a:ext cx="95334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C5FB1D75-3056-4CA9-9B67-54675C62C04D}"/>
              </a:ext>
            </a:extLst>
          </p:cNvPr>
          <p:cNvSpPr txBox="1">
            <a:spLocks/>
          </p:cNvSpPr>
          <p:nvPr/>
        </p:nvSpPr>
        <p:spPr>
          <a:xfrm>
            <a:off x="740229" y="810682"/>
            <a:ext cx="10711541" cy="13038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«Giuseppe, non temere di prendere con te Maria»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4F57AD-B80A-4100-952E-6645B397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21" y="2173741"/>
            <a:ext cx="4484827" cy="33178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5A30C0-AB69-430C-90E3-30A793F905C2}"/>
              </a:ext>
            </a:extLst>
          </p:cNvPr>
          <p:cNvSpPr txBox="1"/>
          <p:nvPr/>
        </p:nvSpPr>
        <p:spPr>
          <a:xfrm>
            <a:off x="6240284" y="2512345"/>
            <a:ext cx="4929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dirty="0"/>
              <a:t>«Il bambino che è generato in lei viene dallo Spirito Santo.</a:t>
            </a:r>
          </a:p>
          <a:p>
            <a:pPr algn="l"/>
            <a:r>
              <a:rPr lang="it-IT" sz="2400" dirty="0"/>
              <a:t>Egli salverà il suo popolo»
</a:t>
            </a:r>
          </a:p>
          <a:p>
            <a:pPr algn="l"/>
            <a:r>
              <a:rPr lang="it-IT" sz="2400" dirty="0"/>
              <a:t>L’angelo del Signore annuncia a Giuseppe la gravidanza di Maria</a:t>
            </a:r>
          </a:p>
        </p:txBody>
      </p:sp>
    </p:spTree>
    <p:extLst>
      <p:ext uri="{BB962C8B-B14F-4D97-AF65-F5344CB8AC3E}">
        <p14:creationId xmlns:p14="http://schemas.microsoft.com/office/powerpoint/2010/main" val="257676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0945C836-11CC-4A0F-95A6-E4FE3C2A77DE}"/>
              </a:ext>
            </a:extLst>
          </p:cNvPr>
          <p:cNvCxnSpPr/>
          <p:nvPr/>
        </p:nvCxnSpPr>
        <p:spPr>
          <a:xfrm>
            <a:off x="1801283" y="1603232"/>
            <a:ext cx="85894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7C90A9D6-5983-4012-A512-3988F61A838C}"/>
              </a:ext>
            </a:extLst>
          </p:cNvPr>
          <p:cNvSpPr txBox="1">
            <a:spLocks/>
          </p:cNvSpPr>
          <p:nvPr/>
        </p:nvSpPr>
        <p:spPr>
          <a:xfrm>
            <a:off x="1295402" y="884160"/>
            <a:ext cx="9601196" cy="1303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/>
              <a:t>Cesare Augusto annuncia il censimento</a:t>
            </a:r>
            <a:endParaRPr lang="it-IT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DC2761CD-6B1D-4F82-A139-2255A2E08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16" y="2188027"/>
            <a:ext cx="4003882" cy="33178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8B4B13-32C6-407B-A695-C20E72B5D654}"/>
              </a:ext>
            </a:extLst>
          </p:cNvPr>
          <p:cNvSpPr txBox="1"/>
          <p:nvPr/>
        </p:nvSpPr>
        <p:spPr>
          <a:xfrm>
            <a:off x="1727804" y="2691178"/>
            <a:ext cx="5091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/>
              <a:t>Giuseppe va a Betlemme, nella Giudea, con Maria in attesa del Bambino, perché egli appartiene alla casa di Davide</a:t>
            </a:r>
          </a:p>
        </p:txBody>
      </p:sp>
    </p:spTree>
    <p:extLst>
      <p:ext uri="{BB962C8B-B14F-4D97-AF65-F5344CB8AC3E}">
        <p14:creationId xmlns:p14="http://schemas.microsoft.com/office/powerpoint/2010/main" val="71051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419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Organico</vt:lpstr>
      <vt:lpstr>«Canterò per sempre l’amore del Signore»…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«Canterò per sempre l’amore del Signore»…</dc:title>
  <dc:creator>Martina Cerroni</dc:creator>
  <cp:lastModifiedBy>Martina Cerroni</cp:lastModifiedBy>
  <cp:revision>7</cp:revision>
  <dcterms:created xsi:type="dcterms:W3CDTF">2020-12-13T21:00:11Z</dcterms:created>
  <dcterms:modified xsi:type="dcterms:W3CDTF">2020-12-13T23:15:39Z</dcterms:modified>
</cp:coreProperties>
</file>