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50" autoAdjust="0"/>
    <p:restoredTop sz="94660"/>
  </p:normalViewPr>
  <p:slideViewPr>
    <p:cSldViewPr snapToGrid="0">
      <p:cViewPr>
        <p:scale>
          <a:sx n="75" d="100"/>
          <a:sy n="75" d="100"/>
        </p:scale>
        <p:origin x="2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C44A-519F-4875-A57C-7C030E1EFEB2}" type="datetimeFigureOut">
              <a:rPr lang="it-IT" smtClean="0"/>
              <a:t>19/04/2019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004-6D45-49D8-8DE6-B17095809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257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C44A-519F-4875-A57C-7C030E1EFEB2}" type="datetimeFigureOut">
              <a:rPr lang="it-IT" smtClean="0"/>
              <a:t>19/04/2019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004-6D45-49D8-8DE6-B17095809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367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C44A-519F-4875-A57C-7C030E1EFEB2}" type="datetimeFigureOut">
              <a:rPr lang="it-IT" smtClean="0"/>
              <a:t>19/04/2019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004-6D45-49D8-8DE6-B17095809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665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C44A-519F-4875-A57C-7C030E1EFEB2}" type="datetimeFigureOut">
              <a:rPr lang="it-IT" smtClean="0"/>
              <a:t>19/04/2019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004-6D45-49D8-8DE6-B17095809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41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C44A-519F-4875-A57C-7C030E1EFEB2}" type="datetimeFigureOut">
              <a:rPr lang="it-IT" smtClean="0"/>
              <a:t>19/04/2019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004-6D45-49D8-8DE6-B17095809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3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C44A-519F-4875-A57C-7C030E1EFEB2}" type="datetimeFigureOut">
              <a:rPr lang="it-IT" smtClean="0"/>
              <a:t>19/04/2019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004-6D45-49D8-8DE6-B17095809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747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C44A-519F-4875-A57C-7C030E1EFEB2}" type="datetimeFigureOut">
              <a:rPr lang="it-IT" smtClean="0"/>
              <a:t>19/04/2019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004-6D45-49D8-8DE6-B17095809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108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C44A-519F-4875-A57C-7C030E1EFEB2}" type="datetimeFigureOut">
              <a:rPr lang="it-IT" smtClean="0"/>
              <a:t>19/04/2019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004-6D45-49D8-8DE6-B17095809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3845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C44A-519F-4875-A57C-7C030E1EFEB2}" type="datetimeFigureOut">
              <a:rPr lang="it-IT" smtClean="0"/>
              <a:t>19/04/2019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004-6D45-49D8-8DE6-B17095809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665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C44A-519F-4875-A57C-7C030E1EFEB2}" type="datetimeFigureOut">
              <a:rPr lang="it-IT" smtClean="0"/>
              <a:t>19/04/2019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004-6D45-49D8-8DE6-B17095809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8317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C44A-519F-4875-A57C-7C030E1EFEB2}" type="datetimeFigureOut">
              <a:rPr lang="it-IT" smtClean="0"/>
              <a:t>19/04/2019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004-6D45-49D8-8DE6-B17095809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2769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0C44A-519F-4875-A57C-7C030E1EFEB2}" type="datetimeFigureOut">
              <a:rPr lang="it-IT" smtClean="0"/>
              <a:t>19/04/2019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32004-6D45-49D8-8DE6-B17095809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2949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48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532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iole</dc:creator>
  <cp:lastModifiedBy>iole</cp:lastModifiedBy>
  <cp:revision>2</cp:revision>
  <dcterms:created xsi:type="dcterms:W3CDTF">2019-04-08T22:58:51Z</dcterms:created>
  <dcterms:modified xsi:type="dcterms:W3CDTF">2019-04-19T13:42:41Z</dcterms:modified>
</cp:coreProperties>
</file>