
<file path=[Content_Types].xml><?xml version="1.0" encoding="utf-8"?>
<Types xmlns="http://schemas.openxmlformats.org/package/2006/content-types">
  <Default ContentType="video/mp4" Extension="mp4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</p:sldIdLst>
  <p:sldSz cy="6858000" cx="12192000"/>
  <p:notesSz cx="6858000" cy="9144000"/>
  <p:defaultTextStyle>
    <a:defPPr lvl="0">
      <a:defRPr lang="it-IT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2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46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35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9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63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70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25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25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63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74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29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EC77-DCB5-4E92-BCBE-7BB5063D9DDC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CB5E-6C14-41B7-9D60-7F2FD7BD2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46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6775" y="140677"/>
            <a:ext cx="1140057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verdana" panose="020B0604030504040204" pitchFamily="34" charset="0"/>
              </a:rPr>
              <a:t>Un ateo precipitò da una rupe</a:t>
            </a:r>
            <a:r>
              <a:rPr lang="it-IT" sz="2000" dirty="0" smtClean="0">
                <a:latin typeface="verdana" panose="020B0604030504040204" pitchFamily="34" charset="0"/>
              </a:rPr>
              <a:t>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latin typeface="verdana" panose="020B0604030504040204" pitchFamily="34" charset="0"/>
              </a:rPr>
              <a:t>Mentre rotolava giù, riuscì ad afferrare il ramo di un alberello, e rimase sospeso fra il cielo e le rocce trecento metri più </a:t>
            </a:r>
            <a:r>
              <a:rPr lang="it-IT" sz="2000" dirty="0" smtClean="0">
                <a:latin typeface="verdana" panose="020B0604030504040204" pitchFamily="34" charset="0"/>
              </a:rPr>
              <a:t>sotto. </a:t>
            </a:r>
            <a:r>
              <a:rPr lang="it-IT" sz="2000" dirty="0">
                <a:latin typeface="verdana" panose="020B0604030504040204" pitchFamily="34" charset="0"/>
              </a:rPr>
              <a:t>C</a:t>
            </a:r>
            <a:r>
              <a:rPr lang="it-IT" sz="2000" dirty="0" smtClean="0">
                <a:latin typeface="verdana" panose="020B0604030504040204" pitchFamily="34" charset="0"/>
              </a:rPr>
              <a:t>onsapevole </a:t>
            </a:r>
            <a:r>
              <a:rPr lang="it-IT" sz="2000" dirty="0">
                <a:latin typeface="verdana" panose="020B0604030504040204" pitchFamily="34" charset="0"/>
              </a:rPr>
              <a:t>di non poter resistere a </a:t>
            </a:r>
            <a:r>
              <a:rPr lang="it-IT" sz="2000" dirty="0" smtClean="0">
                <a:latin typeface="verdana" panose="020B0604030504040204" pitchFamily="34" charset="0"/>
              </a:rPr>
              <a:t>lungo, ebbe </a:t>
            </a:r>
            <a:r>
              <a:rPr lang="it-IT" sz="2000" dirty="0">
                <a:latin typeface="verdana" panose="020B0604030504040204" pitchFamily="34" charset="0"/>
              </a:rPr>
              <a:t>un’idea.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latin typeface="verdana" panose="020B0604030504040204" pitchFamily="34" charset="0"/>
              </a:rPr>
              <a:t>«</a:t>
            </a:r>
            <a:r>
              <a:rPr lang="it-IT" sz="2000" b="1" dirty="0">
                <a:latin typeface="verdana" panose="020B0604030504040204" pitchFamily="34" charset="0"/>
              </a:rPr>
              <a:t>Dio!</a:t>
            </a:r>
            <a:r>
              <a:rPr lang="it-IT" sz="2000" dirty="0">
                <a:latin typeface="verdana" panose="020B0604030504040204" pitchFamily="34" charset="0"/>
              </a:rPr>
              <a:t>», gridò con quanto fiato aveva in gola. </a:t>
            </a:r>
            <a:r>
              <a:rPr lang="it-IT" sz="2000" b="1" dirty="0">
                <a:latin typeface="verdana" panose="020B0604030504040204" pitchFamily="34" charset="0"/>
              </a:rPr>
              <a:t>Silenzio! </a:t>
            </a:r>
            <a:r>
              <a:rPr lang="it-IT" sz="2000" b="1" dirty="0" smtClean="0">
                <a:latin typeface="verdana" panose="020B0604030504040204" pitchFamily="34" charset="0"/>
              </a:rPr>
              <a:t> </a:t>
            </a:r>
            <a:r>
              <a:rPr lang="it-IT" sz="2000" dirty="0" smtClean="0">
                <a:latin typeface="verdana" panose="020B0604030504040204" pitchFamily="34" charset="0"/>
              </a:rPr>
              <a:t>Nessuna </a:t>
            </a:r>
            <a:r>
              <a:rPr lang="it-IT" sz="2000" dirty="0">
                <a:latin typeface="verdana" panose="020B0604030504040204" pitchFamily="34" charset="0"/>
              </a:rPr>
              <a:t>risposta.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latin typeface="verdana" panose="020B0604030504040204" pitchFamily="34" charset="0"/>
              </a:rPr>
              <a:t>«</a:t>
            </a:r>
            <a:r>
              <a:rPr lang="it-IT" sz="2000" b="1" dirty="0">
                <a:latin typeface="verdana" panose="020B0604030504040204" pitchFamily="34" charset="0"/>
              </a:rPr>
              <a:t>Dio!</a:t>
            </a:r>
            <a:r>
              <a:rPr lang="it-IT" sz="2000" dirty="0">
                <a:latin typeface="verdana" panose="020B0604030504040204" pitchFamily="34" charset="0"/>
              </a:rPr>
              <a:t>», gridò di nuovo.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latin typeface="verdana" panose="020B0604030504040204" pitchFamily="34" charset="0"/>
              </a:rPr>
              <a:t>«Se esisti, salvami e io ti prometto che crederò in te e </a:t>
            </a:r>
            <a:r>
              <a:rPr lang="it-IT" sz="2000" dirty="0" smtClean="0">
                <a:latin typeface="verdana" panose="020B0604030504040204" pitchFamily="34" charset="0"/>
              </a:rPr>
              <a:t>insegnerò </a:t>
            </a:r>
            <a:r>
              <a:rPr lang="it-IT" sz="2000" dirty="0">
                <a:latin typeface="verdana" panose="020B0604030504040204" pitchFamily="34" charset="0"/>
              </a:rPr>
              <a:t>agli altri </a:t>
            </a:r>
            <a:r>
              <a:rPr lang="it-IT" sz="2000" dirty="0" smtClean="0">
                <a:latin typeface="verdana" panose="020B0604030504040204" pitchFamily="34" charset="0"/>
              </a:rPr>
              <a:t>a credere.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  </a:t>
            </a:r>
            <a:r>
              <a:rPr lang="it-IT" sz="2000" b="1" dirty="0" smtClean="0">
                <a:latin typeface="verdana" panose="020B0604030504040204" pitchFamily="34" charset="0"/>
              </a:rPr>
              <a:t>Ancora </a:t>
            </a:r>
            <a:r>
              <a:rPr lang="it-IT" sz="2000" b="1" dirty="0">
                <a:latin typeface="verdana" panose="020B0604030504040204" pitchFamily="34" charset="0"/>
              </a:rPr>
              <a:t>silenzio! </a:t>
            </a:r>
            <a:endParaRPr lang="it-IT" sz="2000" b="1" dirty="0" smtClean="0">
              <a:latin typeface="verdana" panose="020B0604030504040204" pitchFamily="34" charset="0"/>
            </a:endParaRPr>
          </a:p>
          <a:p>
            <a:r>
              <a:rPr lang="it-IT" sz="2000" dirty="0" smtClean="0">
                <a:latin typeface="verdana" panose="020B0604030504040204" pitchFamily="34" charset="0"/>
              </a:rPr>
              <a:t> Subito dopo, </a:t>
            </a:r>
            <a:r>
              <a:rPr lang="it-IT" sz="2000" dirty="0">
                <a:latin typeface="verdana" panose="020B0604030504040204" pitchFamily="34" charset="0"/>
              </a:rPr>
              <a:t>fu lì </a:t>
            </a:r>
            <a:r>
              <a:rPr lang="it-IT" sz="2000" dirty="0" err="1">
                <a:latin typeface="verdana" panose="020B0604030504040204" pitchFamily="34" charset="0"/>
              </a:rPr>
              <a:t>lì</a:t>
            </a:r>
            <a:r>
              <a:rPr lang="it-IT" sz="2000" dirty="0">
                <a:latin typeface="verdana" panose="020B0604030504040204" pitchFamily="34" charset="0"/>
              </a:rPr>
              <a:t> per mollare la presa dallo spavento, </a:t>
            </a:r>
            <a:r>
              <a:rPr lang="it-IT" sz="2000" dirty="0" smtClean="0">
                <a:latin typeface="verdana" panose="020B0604030504040204" pitchFamily="34" charset="0"/>
              </a:rPr>
              <a:t>quando udì una </a:t>
            </a:r>
          </a:p>
          <a:p>
            <a:r>
              <a:rPr lang="it-IT" sz="2000" dirty="0">
                <a:latin typeface="verdana" panose="020B0604030504040204" pitchFamily="34" charset="0"/>
              </a:rPr>
              <a:t> </a:t>
            </a:r>
            <a:r>
              <a:rPr lang="it-IT" sz="2000" dirty="0" smtClean="0">
                <a:latin typeface="verdana" panose="020B0604030504040204" pitchFamily="34" charset="0"/>
              </a:rPr>
              <a:t>voce possente </a:t>
            </a:r>
            <a:r>
              <a:rPr lang="it-IT" sz="2000" dirty="0">
                <a:latin typeface="verdana" panose="020B0604030504040204" pitchFamily="34" charset="0"/>
              </a:rPr>
              <a:t>che rimbombava nel burrone.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>
                <a:latin typeface="verdana" panose="020B0604030504040204" pitchFamily="34" charset="0"/>
              </a:rPr>
              <a:t>«Dicono tutti così quando sono nei pasticci».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>
                <a:latin typeface="verdana" panose="020B0604030504040204" pitchFamily="34" charset="0"/>
              </a:rPr>
              <a:t>«No, Dio, no!» </a:t>
            </a:r>
            <a:r>
              <a:rPr lang="it-IT" sz="2000" dirty="0">
                <a:latin typeface="verdana" panose="020B0604030504040204" pitchFamily="34" charset="0"/>
              </a:rPr>
              <a:t>egli urlò, rincuorato. </a:t>
            </a:r>
            <a:r>
              <a:rPr lang="it-IT" sz="2000" b="1" dirty="0">
                <a:latin typeface="verdana" panose="020B0604030504040204" pitchFamily="34" charset="0"/>
              </a:rPr>
              <a:t>«Io non sono come gli </a:t>
            </a:r>
            <a:r>
              <a:rPr lang="it-IT" sz="2000" b="1" dirty="0" smtClean="0">
                <a:latin typeface="verdana" panose="020B0604030504040204" pitchFamily="34" charset="0"/>
              </a:rPr>
              <a:t>altri».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dirty="0" smtClean="0"/>
              <a:t>  </a:t>
            </a:r>
            <a:r>
              <a:rPr lang="it-IT" sz="2000" dirty="0" smtClean="0">
                <a:latin typeface="verdana" panose="020B0604030504040204" pitchFamily="34" charset="0"/>
              </a:rPr>
              <a:t>Non </a:t>
            </a:r>
            <a:r>
              <a:rPr lang="it-IT" sz="2000" dirty="0">
                <a:latin typeface="verdana" panose="020B0604030504040204" pitchFamily="34" charset="0"/>
              </a:rPr>
              <a:t>vedi che ho già cominciato a credere, </a:t>
            </a:r>
            <a:r>
              <a:rPr lang="it-IT" sz="2000" dirty="0" smtClean="0">
                <a:latin typeface="verdana" panose="020B0604030504040204" pitchFamily="34" charset="0"/>
              </a:rPr>
              <a:t> </a:t>
            </a:r>
            <a:r>
              <a:rPr lang="it-IT" sz="2000" dirty="0">
                <a:latin typeface="verdana" panose="020B0604030504040204" pitchFamily="34" charset="0"/>
              </a:rPr>
              <a:t>sono riuscito </a:t>
            </a:r>
            <a:r>
              <a:rPr lang="it-IT" sz="2000" dirty="0" smtClean="0">
                <a:latin typeface="verdana" panose="020B0604030504040204" pitchFamily="34" charset="0"/>
              </a:rPr>
              <a:t>anche a </a:t>
            </a:r>
            <a:r>
              <a:rPr lang="it-IT" sz="2000" dirty="0">
                <a:latin typeface="verdana" panose="020B0604030504040204" pitchFamily="34" charset="0"/>
              </a:rPr>
              <a:t>sentire </a:t>
            </a:r>
            <a:endParaRPr lang="it-IT" sz="2000" dirty="0" smtClean="0">
              <a:latin typeface="verdana" panose="020B0604030504040204" pitchFamily="34" charset="0"/>
            </a:endParaRPr>
          </a:p>
          <a:p>
            <a:r>
              <a:rPr lang="it-IT" sz="2000" dirty="0">
                <a:latin typeface="verdana" panose="020B0604030504040204" pitchFamily="34" charset="0"/>
              </a:rPr>
              <a:t> </a:t>
            </a:r>
            <a:r>
              <a:rPr lang="it-IT" sz="2000" dirty="0" smtClean="0">
                <a:latin typeface="verdana" panose="020B0604030504040204" pitchFamily="34" charset="0"/>
              </a:rPr>
              <a:t>la tua voce</a:t>
            </a:r>
            <a:r>
              <a:rPr lang="it-IT" sz="2000" dirty="0">
                <a:latin typeface="verdana" panose="020B0604030504040204" pitchFamily="34" charset="0"/>
              </a:rPr>
              <a:t>?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 </a:t>
            </a:r>
            <a:r>
              <a:rPr lang="it-IT" sz="2000" dirty="0" smtClean="0">
                <a:latin typeface="verdana" panose="020B0604030504040204" pitchFamily="34" charset="0"/>
              </a:rPr>
              <a:t>Ora </a:t>
            </a:r>
            <a:r>
              <a:rPr lang="it-IT" sz="2000" dirty="0">
                <a:latin typeface="verdana" panose="020B0604030504040204" pitchFamily="34" charset="0"/>
              </a:rPr>
              <a:t>non devi far altro che salvarmi e io proclamerò il tuo nome </a:t>
            </a:r>
            <a:r>
              <a:rPr lang="it-IT" sz="2000" dirty="0" smtClean="0">
                <a:latin typeface="verdana" panose="020B0604030504040204" pitchFamily="34" charset="0"/>
              </a:rPr>
              <a:t>fino</a:t>
            </a:r>
          </a:p>
          <a:p>
            <a:r>
              <a:rPr lang="it-IT" sz="2000" dirty="0" smtClean="0">
                <a:latin typeface="verdana" panose="020B0604030504040204" pitchFamily="34" charset="0"/>
              </a:rPr>
              <a:t> </a:t>
            </a:r>
            <a:r>
              <a:rPr lang="it-IT" sz="2000" dirty="0">
                <a:latin typeface="verdana" panose="020B0604030504040204" pitchFamily="34" charset="0"/>
              </a:rPr>
              <a:t>ai </a:t>
            </a:r>
            <a:r>
              <a:rPr lang="it-IT" sz="2000" dirty="0" smtClean="0">
                <a:latin typeface="verdana" panose="020B0604030504040204" pitchFamily="34" charset="0"/>
              </a:rPr>
              <a:t>confini </a:t>
            </a:r>
            <a:r>
              <a:rPr lang="it-IT" sz="2000" dirty="0">
                <a:latin typeface="verdana" panose="020B0604030504040204" pitchFamily="34" charset="0"/>
              </a:rPr>
              <a:t>della </a:t>
            </a:r>
            <a:r>
              <a:rPr lang="it-IT" sz="2000" dirty="0" smtClean="0">
                <a:latin typeface="verdana" panose="020B0604030504040204" pitchFamily="34" charset="0"/>
              </a:rPr>
              <a:t>  terra</a:t>
            </a:r>
            <a:r>
              <a:rPr lang="it-IT" sz="2000" dirty="0">
                <a:latin typeface="verdana" panose="020B0604030504040204" pitchFamily="34" charset="0"/>
              </a:rPr>
              <a:t>».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latin typeface="verdana" panose="020B0604030504040204" pitchFamily="34" charset="0"/>
              </a:rPr>
              <a:t>«Va bene», disse la voce. «</a:t>
            </a:r>
            <a:r>
              <a:rPr lang="it-IT" sz="2000" b="1" dirty="0">
                <a:latin typeface="verdana" panose="020B0604030504040204" pitchFamily="34" charset="0"/>
              </a:rPr>
              <a:t>Ti </a:t>
            </a:r>
            <a:r>
              <a:rPr lang="it-IT" sz="2000" b="1" dirty="0" smtClean="0">
                <a:latin typeface="verdana" panose="020B0604030504040204" pitchFamily="34" charset="0"/>
              </a:rPr>
              <a:t>salverò!     Staccati </a:t>
            </a:r>
            <a:r>
              <a:rPr lang="it-IT" sz="2000" b="1" dirty="0">
                <a:latin typeface="verdana" panose="020B0604030504040204" pitchFamily="34" charset="0"/>
              </a:rPr>
              <a:t>dal ramo</a:t>
            </a:r>
            <a:r>
              <a:rPr lang="it-IT" sz="2000" dirty="0">
                <a:latin typeface="verdana" panose="020B0604030504040204" pitchFamily="34" charset="0"/>
              </a:rPr>
              <a:t>».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latin typeface="verdana" panose="020B0604030504040204" pitchFamily="34" charset="0"/>
              </a:rPr>
              <a:t>«Non sono mica matto!»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latin typeface="verdana" panose="020B0604030504040204" pitchFamily="34" charset="0"/>
              </a:rPr>
              <a:t>(Tratto da "La preghiera della rana" di Anthony de Mello 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92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 bambino sullaer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546" y="0"/>
            <a:ext cx="11847527" cy="67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0842" y="281354"/>
            <a:ext cx="113104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Dal Vangelo secondo Marco (5,21-24.35-43)</a:t>
            </a:r>
          </a:p>
          <a:p>
            <a:endParaRPr lang="it-IT" b="1" dirty="0" smtClean="0"/>
          </a:p>
          <a:p>
            <a:r>
              <a:rPr lang="it-IT" sz="1400" dirty="0" smtClean="0"/>
              <a:t>21</a:t>
            </a:r>
            <a:r>
              <a:rPr lang="it-IT" sz="2300" dirty="0" smtClean="0"/>
              <a:t>Essendo Gesù passato di nuovo in barca all'altra riva, gli si radunò attorno molta folla ed egli stava lungo il mare. </a:t>
            </a:r>
            <a:r>
              <a:rPr lang="it-IT" sz="1400" dirty="0" smtClean="0"/>
              <a:t>22</a:t>
            </a:r>
            <a:r>
              <a:rPr lang="it-IT" sz="2300" dirty="0" smtClean="0"/>
              <a:t>E venne uno dei </a:t>
            </a:r>
            <a:r>
              <a:rPr lang="it-IT" sz="2300" b="1" dirty="0" smtClean="0"/>
              <a:t>capi della sinagoga</a:t>
            </a:r>
            <a:r>
              <a:rPr lang="it-IT" sz="2300" dirty="0" smtClean="0"/>
              <a:t>, di nome </a:t>
            </a:r>
            <a:r>
              <a:rPr lang="it-IT" sz="2300" dirty="0" err="1" smtClean="0"/>
              <a:t>Giàiro</a:t>
            </a:r>
            <a:r>
              <a:rPr lang="it-IT" sz="2300" dirty="0" smtClean="0"/>
              <a:t>, il quale, come lo vide, gli si </a:t>
            </a:r>
            <a:r>
              <a:rPr lang="it-IT" sz="2300" b="1" dirty="0" smtClean="0"/>
              <a:t>gettò ai piedi </a:t>
            </a:r>
            <a:r>
              <a:rPr lang="it-IT" sz="1400" dirty="0" smtClean="0"/>
              <a:t>23</a:t>
            </a:r>
            <a:r>
              <a:rPr lang="it-IT" sz="2300" dirty="0" smtClean="0"/>
              <a:t>e lo supplicò con insistenza: «La mia figlioletta sta morendo: vieni a imporle le mani, perché sia salvata e viva». </a:t>
            </a:r>
            <a:r>
              <a:rPr lang="it-IT" sz="1400" dirty="0" smtClean="0"/>
              <a:t>24</a:t>
            </a:r>
            <a:r>
              <a:rPr lang="it-IT" sz="2300" dirty="0" smtClean="0"/>
              <a:t>Andò con lui. </a:t>
            </a:r>
          </a:p>
          <a:p>
            <a:r>
              <a:rPr lang="it-IT" sz="2300" dirty="0" smtClean="0"/>
              <a:t>Molta folla lo seguiva e gli si stringeva intorno.</a:t>
            </a:r>
          </a:p>
          <a:p>
            <a:r>
              <a:rPr lang="it-IT" sz="1400" dirty="0" smtClean="0"/>
              <a:t>35</a:t>
            </a:r>
            <a:r>
              <a:rPr lang="it-IT" sz="2300" dirty="0" smtClean="0"/>
              <a:t>Stava ancora parlando, quando dalla casa del capo della sinagoga vennero a dire: </a:t>
            </a:r>
            <a:r>
              <a:rPr lang="it-IT" sz="2300" b="1" dirty="0" smtClean="0"/>
              <a:t>«Tua figlia è morta. </a:t>
            </a:r>
            <a:r>
              <a:rPr lang="it-IT" sz="2300" dirty="0" smtClean="0"/>
              <a:t>Perché disturbi ancora il Maestro?». </a:t>
            </a:r>
            <a:r>
              <a:rPr lang="it-IT" sz="1400" dirty="0" smtClean="0"/>
              <a:t>36</a:t>
            </a:r>
            <a:r>
              <a:rPr lang="it-IT" sz="2300" dirty="0" smtClean="0"/>
              <a:t>Ma Gesù, udito quanto dicevano, disse al capo della sinagoga: </a:t>
            </a:r>
            <a:r>
              <a:rPr lang="it-IT" sz="2300" b="1" dirty="0" smtClean="0"/>
              <a:t>«Non temere, soltanto abbi fede!».</a:t>
            </a:r>
            <a:r>
              <a:rPr lang="it-IT" sz="2300" dirty="0" smtClean="0"/>
              <a:t> </a:t>
            </a:r>
            <a:r>
              <a:rPr lang="it-IT" sz="1400" dirty="0" smtClean="0"/>
              <a:t>37</a:t>
            </a:r>
            <a:r>
              <a:rPr lang="it-IT" sz="2300" dirty="0" smtClean="0"/>
              <a:t>E non permise a nessuno di seguirlo, fuorché a Pietro, Giacomo e Giovanni, fratello di Giacomo. </a:t>
            </a:r>
            <a:r>
              <a:rPr lang="it-IT" sz="1400" dirty="0" smtClean="0"/>
              <a:t>38</a:t>
            </a:r>
            <a:r>
              <a:rPr lang="it-IT" sz="2300" dirty="0" smtClean="0"/>
              <a:t>Giunsero alla casa del capo della sinagoga ed egli vide trambusto e gente che piangeva e urlava forte. </a:t>
            </a:r>
            <a:r>
              <a:rPr lang="it-IT" sz="1400" dirty="0" smtClean="0"/>
              <a:t>39</a:t>
            </a:r>
            <a:r>
              <a:rPr lang="it-IT" sz="2300" dirty="0" smtClean="0"/>
              <a:t>Entrato, disse loro: «Perché vi agitate e piangete? La bambina non è morta, ma dorme». </a:t>
            </a:r>
            <a:r>
              <a:rPr lang="it-IT" sz="1400" dirty="0" smtClean="0"/>
              <a:t>40</a:t>
            </a:r>
            <a:r>
              <a:rPr lang="it-IT" sz="2300" dirty="0" smtClean="0"/>
              <a:t>E lo deridevano. Ma egli, cacciati tutti fuori, prese con sé il padre e la madre della bambina e quelli che erano con lui ed entrò dove era la bambina. </a:t>
            </a:r>
            <a:r>
              <a:rPr lang="it-IT" sz="1400" dirty="0" smtClean="0"/>
              <a:t>41</a:t>
            </a:r>
            <a:r>
              <a:rPr lang="it-IT" sz="2300" dirty="0" smtClean="0"/>
              <a:t>Prese la mano della bambina e le disse: </a:t>
            </a:r>
            <a:r>
              <a:rPr lang="it-IT" sz="2300" b="1" dirty="0" smtClean="0"/>
              <a:t>«</a:t>
            </a:r>
            <a:r>
              <a:rPr lang="it-IT" sz="2300" b="1" dirty="0" err="1" smtClean="0"/>
              <a:t>Talità</a:t>
            </a:r>
            <a:r>
              <a:rPr lang="it-IT" sz="2300" b="1" dirty="0" smtClean="0"/>
              <a:t> </a:t>
            </a:r>
            <a:r>
              <a:rPr lang="it-IT" sz="2300" b="1" dirty="0" err="1" smtClean="0"/>
              <a:t>kum</a:t>
            </a:r>
            <a:r>
              <a:rPr lang="it-IT" sz="2300" b="1" dirty="0" smtClean="0"/>
              <a:t>»</a:t>
            </a:r>
            <a:r>
              <a:rPr lang="it-IT" sz="2300" dirty="0" smtClean="0"/>
              <a:t>, che significa: </a:t>
            </a:r>
            <a:r>
              <a:rPr lang="it-IT" sz="2300" b="1" dirty="0" smtClean="0"/>
              <a:t>«Fanciulla, io ti dico: </a:t>
            </a:r>
            <a:r>
              <a:rPr lang="it-IT" sz="2300" b="1" dirty="0" err="1" smtClean="0"/>
              <a:t>àlzati</a:t>
            </a:r>
            <a:r>
              <a:rPr lang="it-IT" sz="2300" b="1" dirty="0" smtClean="0"/>
              <a:t>!». </a:t>
            </a:r>
            <a:r>
              <a:rPr lang="it-IT" sz="1400" dirty="0" smtClean="0"/>
              <a:t>42</a:t>
            </a:r>
            <a:r>
              <a:rPr lang="it-IT" sz="2300" dirty="0" smtClean="0"/>
              <a:t>E subito la fanciulla si alzò e </a:t>
            </a:r>
            <a:r>
              <a:rPr lang="it-IT" sz="2300" smtClean="0"/>
              <a:t>camminava;  </a:t>
            </a:r>
            <a:r>
              <a:rPr lang="it-IT" sz="2300" dirty="0" smtClean="0"/>
              <a:t>aveva infatti dodici anni. Essi furono presi da grande stupore. </a:t>
            </a:r>
            <a:r>
              <a:rPr lang="it-IT" sz="1400" dirty="0" smtClean="0"/>
              <a:t>43</a:t>
            </a:r>
            <a:r>
              <a:rPr lang="it-IT" sz="2300" dirty="0" smtClean="0"/>
              <a:t>E raccomandò loro con insistenza che nessuno venisse a saperlo e disse di darle da mangiare.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6141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428" y="115910"/>
            <a:ext cx="10761372" cy="6259132"/>
          </a:xfrm>
        </p:spPr>
        <p:txBody>
          <a:bodyPr>
            <a:normAutofit/>
          </a:bodyPr>
          <a:lstStyle/>
          <a:p>
            <a:endParaRPr lang="it-IT" sz="3600" b="1" dirty="0" smtClean="0"/>
          </a:p>
          <a:p>
            <a:endParaRPr lang="it-IT" sz="3600" b="1" dirty="0"/>
          </a:p>
          <a:p>
            <a:r>
              <a:rPr lang="it-IT" sz="3600" b="1" dirty="0" smtClean="0"/>
              <a:t>CHE </a:t>
            </a:r>
            <a:r>
              <a:rPr lang="it-IT" sz="3600" b="1" dirty="0" smtClean="0"/>
              <a:t>COSA TRASPARE DA QUESTA </a:t>
            </a:r>
            <a:r>
              <a:rPr lang="it-IT" sz="3600" b="1" dirty="0" smtClean="0"/>
              <a:t>STORIELLA?</a:t>
            </a:r>
          </a:p>
          <a:p>
            <a:pPr marL="0" indent="0">
              <a:buNone/>
            </a:pPr>
            <a:endParaRPr lang="it-IT" sz="3600" b="1" dirty="0" smtClean="0"/>
          </a:p>
          <a:p>
            <a:endParaRPr lang="it-IT" sz="3600" b="1" dirty="0"/>
          </a:p>
          <a:p>
            <a:pPr lvl="0"/>
            <a:r>
              <a:rPr lang="it-IT" sz="3600" b="1" dirty="0"/>
              <a:t>DA QUALE  RAMO CI POTREMMO STACCARE PER AUMENTARE LA NOSTRA FEDE?</a:t>
            </a:r>
            <a:endParaRPr lang="it-IT" sz="3600" dirty="0"/>
          </a:p>
          <a:p>
            <a:pPr marL="0" indent="0">
              <a:buNone/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796040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